
<file path=[Content_Types].xml><?xml version="1.0" encoding="utf-8"?>
<Types xmlns="http://schemas.openxmlformats.org/package/2006/content-types">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30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slideLayouts/slideLayout288.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xls" ContentType="application/vnd.ms-exce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Masters/slideMaster25.xml" ContentType="application/vnd.openxmlformats-officedocument.presentationml.slideMaster+xml"/>
  <Override PartName="/ppt/slides/slide3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830" r:id="rId2"/>
    <p:sldMasterId id="2147483909" r:id="rId3"/>
    <p:sldMasterId id="2147483955" r:id="rId4"/>
    <p:sldMasterId id="2147483966" r:id="rId5"/>
    <p:sldMasterId id="2147484032" r:id="rId6"/>
    <p:sldMasterId id="2147484051" r:id="rId7"/>
    <p:sldMasterId id="2147484142" r:id="rId8"/>
    <p:sldMasterId id="2147484161" r:id="rId9"/>
    <p:sldMasterId id="2147484173" r:id="rId10"/>
    <p:sldMasterId id="2147484186" r:id="rId11"/>
    <p:sldMasterId id="2147484199" r:id="rId12"/>
    <p:sldMasterId id="2147484210" r:id="rId13"/>
    <p:sldMasterId id="2147484236" r:id="rId14"/>
    <p:sldMasterId id="2147484246" r:id="rId15"/>
    <p:sldMasterId id="2147484288" r:id="rId16"/>
    <p:sldMasterId id="2147484302" r:id="rId17"/>
    <p:sldMasterId id="2147484316" r:id="rId18"/>
    <p:sldMasterId id="2147484329" r:id="rId19"/>
    <p:sldMasterId id="2147484342" r:id="rId20"/>
    <p:sldMasterId id="2147484355" r:id="rId21"/>
    <p:sldMasterId id="2147484369" r:id="rId22"/>
    <p:sldMasterId id="2147484382" r:id="rId23"/>
    <p:sldMasterId id="2147484396" r:id="rId24"/>
    <p:sldMasterId id="2147484408" r:id="rId25"/>
  </p:sldMasterIdLst>
  <p:notesMasterIdLst>
    <p:notesMasterId r:id="rId59"/>
  </p:notesMasterIdLst>
  <p:handoutMasterIdLst>
    <p:handoutMasterId r:id="rId60"/>
  </p:handoutMasterIdLst>
  <p:sldIdLst>
    <p:sldId id="806" r:id="rId26"/>
    <p:sldId id="755" r:id="rId27"/>
    <p:sldId id="708" r:id="rId28"/>
    <p:sldId id="828" r:id="rId29"/>
    <p:sldId id="837" r:id="rId30"/>
    <p:sldId id="705" r:id="rId31"/>
    <p:sldId id="842" r:id="rId32"/>
    <p:sldId id="703" r:id="rId33"/>
    <p:sldId id="700" r:id="rId34"/>
    <p:sldId id="683" r:id="rId35"/>
    <p:sldId id="827" r:id="rId36"/>
    <p:sldId id="829" r:id="rId37"/>
    <p:sldId id="851" r:id="rId38"/>
    <p:sldId id="830" r:id="rId39"/>
    <p:sldId id="762" r:id="rId40"/>
    <p:sldId id="836" r:id="rId41"/>
    <p:sldId id="826" r:id="rId42"/>
    <p:sldId id="843" r:id="rId43"/>
    <p:sldId id="844" r:id="rId44"/>
    <p:sldId id="845" r:id="rId45"/>
    <p:sldId id="846" r:id="rId46"/>
    <p:sldId id="774" r:id="rId47"/>
    <p:sldId id="850" r:id="rId48"/>
    <p:sldId id="847" r:id="rId49"/>
    <p:sldId id="840" r:id="rId50"/>
    <p:sldId id="750" r:id="rId51"/>
    <p:sldId id="751" r:id="rId52"/>
    <p:sldId id="841" r:id="rId53"/>
    <p:sldId id="783" r:id="rId54"/>
    <p:sldId id="848" r:id="rId55"/>
    <p:sldId id="849" r:id="rId56"/>
    <p:sldId id="754" r:id="rId57"/>
    <p:sldId id="761" r:id="rId58"/>
  </p:sldIdLst>
  <p:sldSz cx="9144000" cy="5143500" type="screen16x9"/>
  <p:notesSz cx="9144000" cy="6858000"/>
  <p:defaultTextStyle>
    <a:defPPr>
      <a:defRPr lang="en-US"/>
    </a:defPPr>
    <a:lvl1pPr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1pPr>
    <a:lvl2pPr marL="169826" indent="114275"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2pPr>
    <a:lvl3pPr marL="341239" indent="228550"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3pPr>
    <a:lvl4pPr marL="512652" indent="342826"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4pPr>
    <a:lvl5pPr marL="684065" indent="455514"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5pPr>
    <a:lvl6pPr marL="2285505" algn="l" defTabSz="914202" rtl="0" eaLnBrk="1" latinLnBrk="0" hangingPunct="1">
      <a:defRPr sz="700" kern="1200">
        <a:solidFill>
          <a:schemeClr val="tx1"/>
        </a:solidFill>
        <a:latin typeface="Arial" pitchFamily="34" charset="0"/>
        <a:ea typeface="ＭＳ Ｐゴシック" pitchFamily="34" charset="-128"/>
        <a:cs typeface="Arial" pitchFamily="34" charset="0"/>
      </a:defRPr>
    </a:lvl6pPr>
    <a:lvl7pPr marL="2742606" algn="l" defTabSz="914202" rtl="0" eaLnBrk="1" latinLnBrk="0" hangingPunct="1">
      <a:defRPr sz="700" kern="1200">
        <a:solidFill>
          <a:schemeClr val="tx1"/>
        </a:solidFill>
        <a:latin typeface="Arial" pitchFamily="34" charset="0"/>
        <a:ea typeface="ＭＳ Ｐゴシック" pitchFamily="34" charset="-128"/>
        <a:cs typeface="Arial" pitchFamily="34" charset="0"/>
      </a:defRPr>
    </a:lvl7pPr>
    <a:lvl8pPr marL="3199707" algn="l" defTabSz="914202" rtl="0" eaLnBrk="1" latinLnBrk="0" hangingPunct="1">
      <a:defRPr sz="700" kern="1200">
        <a:solidFill>
          <a:schemeClr val="tx1"/>
        </a:solidFill>
        <a:latin typeface="Arial" pitchFamily="34" charset="0"/>
        <a:ea typeface="ＭＳ Ｐゴシック" pitchFamily="34" charset="-128"/>
        <a:cs typeface="Arial" pitchFamily="34" charset="0"/>
      </a:defRPr>
    </a:lvl8pPr>
    <a:lvl9pPr marL="3656808" algn="l" defTabSz="914202" rtl="0" eaLnBrk="1" latinLnBrk="0" hangingPunct="1">
      <a:defRPr sz="700" kern="1200">
        <a:solidFill>
          <a:schemeClr val="tx1"/>
        </a:solidFill>
        <a:latin typeface="Arial" pitchFamily="34" charset="0"/>
        <a:ea typeface="ＭＳ Ｐゴシック"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77777"/>
    <a:srgbClr val="B9BE78"/>
    <a:srgbClr val="0070C0"/>
    <a:srgbClr val="B8B8B8"/>
    <a:srgbClr val="4D4D4D"/>
    <a:srgbClr val="5E4847"/>
    <a:srgbClr val="604847"/>
    <a:srgbClr val="AB9E4B"/>
    <a:srgbClr val="9FB3A9"/>
    <a:srgbClr val="707F6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80467" autoAdjust="0"/>
  </p:normalViewPr>
  <p:slideViewPr>
    <p:cSldViewPr snapToGrid="0" showGuides="1">
      <p:cViewPr varScale="1">
        <p:scale>
          <a:sx n="80" d="100"/>
          <a:sy n="80" d="100"/>
        </p:scale>
        <p:origin x="-708" y="-90"/>
      </p:cViewPr>
      <p:guideLst>
        <p:guide orient="horz" pos="347"/>
        <p:guide orient="horz" pos="700"/>
        <p:guide pos="509"/>
        <p:guide pos="5759"/>
        <p:guide pos="2886"/>
      </p:guideLst>
    </p:cSldViewPr>
  </p:slideViewPr>
  <p:outlineViewPr>
    <p:cViewPr>
      <p:scale>
        <a:sx n="33" d="100"/>
        <a:sy n="33" d="100"/>
      </p:scale>
      <p:origin x="0" y="0"/>
    </p:cViewPr>
  </p:outlineViewPr>
  <p:notesTextViewPr>
    <p:cViewPr>
      <p:scale>
        <a:sx n="1" d="1"/>
        <a:sy n="1" d="1"/>
      </p:scale>
      <p:origin x="0" y="0"/>
    </p:cViewPr>
  </p:notesTextViewPr>
  <p:sorterViewPr>
    <p:cViewPr>
      <p:scale>
        <a:sx n="89" d="100"/>
        <a:sy n="89" d="100"/>
      </p:scale>
      <p:origin x="0" y="3552"/>
    </p:cViewPr>
  </p:sorterViewPr>
  <p:notesViewPr>
    <p:cSldViewPr snapToGrid="0" showGuide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lvl1pPr algn="l">
              <a:lnSpc>
                <a:spcPct val="90000"/>
              </a:lnSpc>
              <a:spcBef>
                <a:spcPct val="50000"/>
              </a:spcBef>
              <a:buClr>
                <a:schemeClr val="accent1"/>
              </a:buClr>
              <a:defRPr sz="1200">
                <a:latin typeface="Arial" charset="0"/>
                <a:ea typeface="+mn-ea"/>
                <a:cs typeface="+mn-cs"/>
              </a:defRPr>
            </a:lvl1pPr>
          </a:lstStyle>
          <a:p>
            <a:pPr>
              <a:defRPr/>
            </a:pPr>
            <a:endParaRPr lang="en-US" dirty="0"/>
          </a:p>
        </p:txBody>
      </p:sp>
      <p:sp>
        <p:nvSpPr>
          <p:cNvPr id="152579" name="Rectangle 3"/>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lvl1pPr algn="r">
              <a:lnSpc>
                <a:spcPct val="90000"/>
              </a:lnSpc>
              <a:spcBef>
                <a:spcPct val="50000"/>
              </a:spcBef>
              <a:buClr>
                <a:schemeClr val="accent1"/>
              </a:buClr>
              <a:defRPr sz="1200">
                <a:cs typeface="+mn-cs"/>
              </a:defRPr>
            </a:lvl1pPr>
          </a:lstStyle>
          <a:p>
            <a:pPr>
              <a:defRPr/>
            </a:pPr>
            <a:fld id="{20081F73-A3D6-48AF-B321-CCF67B639CA5}" type="datetime1">
              <a:rPr lang="en-US"/>
              <a:pPr>
                <a:defRPr/>
              </a:pPr>
              <a:t>6/12/2012</a:t>
            </a:fld>
            <a:endParaRPr lang="en-US" dirty="0"/>
          </a:p>
        </p:txBody>
      </p:sp>
      <p:sp>
        <p:nvSpPr>
          <p:cNvPr id="152580" name="Rectangle 4"/>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spAutoFit/>
          </a:bodyPr>
          <a:lstStyle>
            <a:lvl1pPr algn="l">
              <a:lnSpc>
                <a:spcPct val="90000"/>
              </a:lnSpc>
              <a:spcBef>
                <a:spcPct val="50000"/>
              </a:spcBef>
              <a:buClr>
                <a:schemeClr val="accent1"/>
              </a:buClr>
              <a:defRPr sz="1200">
                <a:latin typeface="Arial" charset="0"/>
                <a:ea typeface="+mn-ea"/>
                <a:cs typeface="+mn-cs"/>
              </a:defRPr>
            </a:lvl1pPr>
          </a:lstStyle>
          <a:p>
            <a:pPr>
              <a:defRPr/>
            </a:pPr>
            <a:endParaRPr lang="en-US" dirty="0"/>
          </a:p>
        </p:txBody>
      </p:sp>
      <p:sp>
        <p:nvSpPr>
          <p:cNvPr id="152581" name="Rectangle 5"/>
          <p:cNvSpPr>
            <a:spLocks noGrp="1" noChangeArrowheads="1"/>
          </p:cNvSpPr>
          <p:nvPr>
            <p:ph type="sldNum" sz="quarter" idx="3"/>
          </p:nvPr>
        </p:nvSpPr>
        <p:spPr bwMode="auto">
          <a:xfrm>
            <a:off x="5181600" y="6600825"/>
            <a:ext cx="3962400" cy="257175"/>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spAutoFit/>
          </a:bodyPr>
          <a:lstStyle>
            <a:lvl1pPr algn="r">
              <a:lnSpc>
                <a:spcPct val="90000"/>
              </a:lnSpc>
              <a:spcBef>
                <a:spcPct val="50000"/>
              </a:spcBef>
              <a:buClr>
                <a:schemeClr val="accent1"/>
              </a:buClr>
              <a:defRPr sz="1200">
                <a:cs typeface="+mn-cs"/>
              </a:defRPr>
            </a:lvl1pPr>
          </a:lstStyle>
          <a:p>
            <a:pPr>
              <a:defRPr/>
            </a:pPr>
            <a:fld id="{BC2084C9-A309-4861-9B00-572BD194BB28}" type="slidenum">
              <a:rPr lang="en-US"/>
              <a:pPr>
                <a:defRPr/>
              </a:pPr>
              <a:t>‹#›</a:t>
            </a:fld>
            <a:endParaRPr lang="en-US" dirty="0"/>
          </a:p>
        </p:txBody>
      </p:sp>
    </p:spTree>
    <p:extLst>
      <p:ext uri="{BB962C8B-B14F-4D97-AF65-F5344CB8AC3E}">
        <p14:creationId xmlns:p14="http://schemas.microsoft.com/office/powerpoint/2010/main" xmlns="" val="2604692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a:latin typeface="Times" charset="0"/>
                <a:ea typeface="+mn-ea"/>
                <a:cs typeface="+mn-cs"/>
              </a:defRPr>
            </a:lvl1pPr>
          </a:lstStyle>
          <a:p>
            <a:pPr>
              <a:defRPr/>
            </a:pPr>
            <a:endParaRPr lang="en-US" dirty="0"/>
          </a:p>
        </p:txBody>
      </p:sp>
      <p:sp>
        <p:nvSpPr>
          <p:cNvPr id="4099"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a:latin typeface="Times" charset="0"/>
                <a:ea typeface="+mn-ea"/>
                <a:cs typeface="+mn-cs"/>
              </a:defRPr>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a:latin typeface="Times" charset="0"/>
                <a:ea typeface="+mn-ea"/>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cs typeface="+mn-cs"/>
              </a:defRPr>
            </a:lvl1pPr>
          </a:lstStyle>
          <a:p>
            <a:pPr>
              <a:defRPr/>
            </a:pPr>
            <a:fld id="{C87FD523-6A9D-431F-9006-8F984D4E0CCC}" type="slidenum">
              <a:rPr lang="en-US"/>
              <a:pPr>
                <a:defRPr/>
              </a:pPr>
              <a:t>‹#›</a:t>
            </a:fld>
            <a:endParaRPr lang="en-US" dirty="0"/>
          </a:p>
        </p:txBody>
      </p:sp>
    </p:spTree>
    <p:extLst>
      <p:ext uri="{BB962C8B-B14F-4D97-AF65-F5344CB8AC3E}">
        <p14:creationId xmlns:p14="http://schemas.microsoft.com/office/powerpoint/2010/main" xmlns="" val="3004229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00" b="1" kern="1200">
        <a:solidFill>
          <a:schemeClr val="tx1"/>
        </a:solidFill>
        <a:latin typeface="Arial" pitchFamily="-106" charset="0"/>
        <a:ea typeface="ＭＳ Ｐゴシック" charset="-128"/>
        <a:cs typeface="ＭＳ Ｐゴシック" charset="-128"/>
      </a:defRPr>
    </a:lvl1pPr>
    <a:lvl2pPr marL="41266" algn="l" rtl="0" eaLnBrk="0" fontAlgn="base" hangingPunct="0">
      <a:spcBef>
        <a:spcPct val="30000"/>
      </a:spcBef>
      <a:spcAft>
        <a:spcPct val="0"/>
      </a:spcAft>
      <a:defRPr sz="400" kern="1200">
        <a:solidFill>
          <a:schemeClr val="tx1"/>
        </a:solidFill>
        <a:latin typeface="Arial" pitchFamily="-106" charset="0"/>
        <a:ea typeface="ＭＳ Ｐゴシック" pitchFamily="-106" charset="-128"/>
        <a:cs typeface="+mn-cs"/>
      </a:defRPr>
    </a:lvl2pPr>
    <a:lvl3pPr marL="125386" indent="-39679" algn="l" rtl="0" eaLnBrk="0" fontAlgn="base" hangingPunct="0">
      <a:spcBef>
        <a:spcPct val="30000"/>
      </a:spcBef>
      <a:spcAft>
        <a:spcPct val="0"/>
      </a:spcAft>
      <a:buSzPct val="100000"/>
      <a:buFont typeface="Times" pitchFamily="18" charset="0"/>
      <a:buChar char="•"/>
      <a:defRPr sz="400" kern="1200">
        <a:solidFill>
          <a:schemeClr val="tx1"/>
        </a:solidFill>
        <a:latin typeface="Arial" pitchFamily="-106" charset="0"/>
        <a:ea typeface="ＭＳ Ｐゴシック" pitchFamily="-106" charset="-128"/>
        <a:cs typeface="+mn-cs"/>
      </a:defRPr>
    </a:lvl3pPr>
    <a:lvl4pPr marL="215853" indent="-44440" algn="l" rtl="0" eaLnBrk="0" fontAlgn="base" hangingPunct="0">
      <a:spcBef>
        <a:spcPct val="30000"/>
      </a:spcBef>
      <a:spcAft>
        <a:spcPct val="0"/>
      </a:spcAft>
      <a:buChar char="–"/>
      <a:defRPr sz="400" kern="1200">
        <a:solidFill>
          <a:schemeClr val="tx1"/>
        </a:solidFill>
        <a:latin typeface="Arial" pitchFamily="-106" charset="0"/>
        <a:ea typeface="ＭＳ Ｐゴシック" pitchFamily="-106" charset="-128"/>
        <a:cs typeface="+mn-cs"/>
      </a:defRPr>
    </a:lvl4pPr>
    <a:lvl5pPr marL="258707" algn="l" rtl="0" eaLnBrk="0" fontAlgn="base" hangingPunct="0">
      <a:spcBef>
        <a:spcPct val="30000"/>
      </a:spcBef>
      <a:spcAft>
        <a:spcPct val="0"/>
      </a:spcAft>
      <a:defRPr sz="300" kern="1200">
        <a:solidFill>
          <a:schemeClr val="tx1"/>
        </a:solidFill>
        <a:latin typeface="Arial" pitchFamily="-106" charset="0"/>
        <a:ea typeface="ＭＳ Ｐゴシック" pitchFamily="-106" charset="-128"/>
        <a:cs typeface="+mn-cs"/>
      </a:defRPr>
    </a:lvl5pPr>
    <a:lvl6pPr marL="856389" algn="l" defTabSz="171278" rtl="0" eaLnBrk="1" latinLnBrk="0" hangingPunct="1">
      <a:defRPr sz="400" kern="1200">
        <a:solidFill>
          <a:schemeClr val="tx1"/>
        </a:solidFill>
        <a:latin typeface="+mn-lt"/>
        <a:ea typeface="+mn-ea"/>
        <a:cs typeface="+mn-cs"/>
      </a:defRPr>
    </a:lvl6pPr>
    <a:lvl7pPr marL="1027668" algn="l" defTabSz="171278" rtl="0" eaLnBrk="1" latinLnBrk="0" hangingPunct="1">
      <a:defRPr sz="400" kern="1200">
        <a:solidFill>
          <a:schemeClr val="tx1"/>
        </a:solidFill>
        <a:latin typeface="+mn-lt"/>
        <a:ea typeface="+mn-ea"/>
        <a:cs typeface="+mn-cs"/>
      </a:defRPr>
    </a:lvl7pPr>
    <a:lvl8pPr marL="1198946" algn="l" defTabSz="171278" rtl="0" eaLnBrk="1" latinLnBrk="0" hangingPunct="1">
      <a:defRPr sz="400" kern="1200">
        <a:solidFill>
          <a:schemeClr val="tx1"/>
        </a:solidFill>
        <a:latin typeface="+mn-lt"/>
        <a:ea typeface="+mn-ea"/>
        <a:cs typeface="+mn-cs"/>
      </a:defRPr>
    </a:lvl8pPr>
    <a:lvl9pPr marL="1370224" algn="l" defTabSz="171278" rtl="0" eaLnBrk="1" latinLnBrk="0" hangingPunct="1">
      <a:defRPr sz="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lwn.net/Articles/48630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oracle.com/stor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dirty="0" smtClean="0"/>
              <a:t>This is</a:t>
            </a:r>
            <a:r>
              <a:rPr lang="en-US" baseline="0" dirty="0" smtClean="0"/>
              <a:t> the SHORT version of the Oracle Linux Overview customer pitch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82628" name="Slide Number Placeholder 3"/>
          <p:cNvSpPr>
            <a:spLocks noGrp="1"/>
          </p:cNvSpPr>
          <p:nvPr>
            <p:ph type="sldNum" sz="quarter" idx="5"/>
          </p:nvPr>
        </p:nvSpPr>
        <p:spPr/>
        <p:txBody>
          <a:bodyPr/>
          <a:lstStyle/>
          <a:p>
            <a:pPr>
              <a:defRPr/>
            </a:pPr>
            <a:fld id="{6DE46DB7-D61B-4A4C-B127-B723543825C2}" type="slidenum">
              <a:rPr lang="en-US">
                <a:solidFill>
                  <a:prstClr val="black"/>
                </a:solidFill>
                <a:latin typeface="Times" pitchFamily="18" charset="0"/>
              </a:rPr>
              <a:pPr>
                <a:defRPr/>
              </a:pPr>
              <a:t>13</a:t>
            </a:fld>
            <a:endParaRPr lang="en-US">
              <a:solidFill>
                <a:prstClr val="black"/>
              </a:solidFill>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smtClean="0"/>
              <a:t>Design goals for Oracle Linux</a:t>
            </a:r>
          </a:p>
          <a:p>
            <a:endParaRPr lang="en-US" sz="900" b="0" dirty="0" smtClean="0"/>
          </a:p>
          <a:p>
            <a:r>
              <a:rPr lang="en-US" sz="900" b="1" dirty="0" smtClean="0"/>
              <a:t>Best possible performance we can deliver</a:t>
            </a:r>
          </a:p>
          <a:p>
            <a:endParaRPr lang="en-US" sz="900" b="0" dirty="0" smtClean="0"/>
          </a:p>
          <a:p>
            <a:r>
              <a:rPr lang="en-US" sz="900" b="0" dirty="0" smtClean="0"/>
              <a:t>Able to get the most our of modern hardware</a:t>
            </a:r>
          </a:p>
          <a:p>
            <a:r>
              <a:rPr lang="en-US" sz="900" b="0" dirty="0" smtClean="0"/>
              <a:t> - it's able to parallelize network and disk IO</a:t>
            </a:r>
          </a:p>
          <a:p>
            <a:r>
              <a:rPr lang="en-US" sz="900" b="0" dirty="0" smtClean="0"/>
              <a:t> - efficiently runs on systems with many cores and threads and NUMA nodes</a:t>
            </a:r>
          </a:p>
          <a:p>
            <a:r>
              <a:rPr lang="en-US" sz="900" b="0" dirty="0" smtClean="0"/>
              <a:t> - does the right thing when it's dealing with solid state storage </a:t>
            </a:r>
            <a:r>
              <a:rPr lang="en-US" sz="900" b="0" dirty="0" err="1" smtClean="0"/>
              <a:t>vs</a:t>
            </a:r>
            <a:r>
              <a:rPr lang="en-US" sz="900" b="0" dirty="0" smtClean="0"/>
              <a:t> spinning disks</a:t>
            </a:r>
            <a:r>
              <a:rPr lang="en-US" sz="900" b="0" baseline="0" dirty="0" smtClean="0"/>
              <a:t> </a:t>
            </a:r>
            <a:r>
              <a:rPr lang="en-US" sz="900" b="0" dirty="0" smtClean="0"/>
              <a:t>which is to say, skip 20 years worth of optimizations that are in the kernel to </a:t>
            </a:r>
          </a:p>
          <a:p>
            <a:endParaRPr lang="en-US" sz="900" b="0" dirty="0" smtClean="0"/>
          </a:p>
          <a:p>
            <a:r>
              <a:rPr lang="en-US" sz="900" b="1" dirty="0" smtClean="0"/>
              <a:t>Reliable</a:t>
            </a:r>
          </a:p>
          <a:p>
            <a:r>
              <a:rPr lang="en-US" sz="900" b="0" dirty="0" smtClean="0"/>
              <a:t> - Tested with real world workloads</a:t>
            </a:r>
          </a:p>
          <a:p>
            <a:r>
              <a:rPr lang="en-US" sz="900" b="0" dirty="0" smtClean="0"/>
              <a:t> - backed by a support offering that's modeled on traditional UNIX support</a:t>
            </a:r>
          </a:p>
          <a:p>
            <a:r>
              <a:rPr lang="en-US" sz="900" b="0" dirty="0" smtClean="0"/>
              <a:t> - comes with hardware fault management and advanced data integrity features</a:t>
            </a:r>
          </a:p>
          <a:p>
            <a:r>
              <a:rPr lang="en-US" sz="900" b="0" dirty="0" smtClean="0"/>
              <a:t> - with </a:t>
            </a:r>
            <a:r>
              <a:rPr lang="en-US" sz="900" b="0" dirty="0" err="1" smtClean="0"/>
              <a:t>Ksplice</a:t>
            </a:r>
            <a:r>
              <a:rPr lang="en-US" sz="900" b="0" dirty="0" smtClean="0"/>
              <a:t> you can apply kernel updates without having to schedule maintenance windows and without taking down your applications</a:t>
            </a:r>
          </a:p>
          <a:p>
            <a:r>
              <a:rPr lang="en-US" sz="900" b="0" dirty="0" smtClean="0"/>
              <a:t>  o and you can roll back those kernel updates</a:t>
            </a:r>
          </a:p>
          <a:p>
            <a:r>
              <a:rPr lang="en-US" sz="900" b="0" dirty="0" smtClean="0"/>
              <a:t> - if you're using </a:t>
            </a:r>
            <a:r>
              <a:rPr lang="en-US" sz="900" b="0" dirty="0" err="1" smtClean="0"/>
              <a:t>Btrfs</a:t>
            </a:r>
            <a:r>
              <a:rPr lang="en-US" sz="900" b="0" dirty="0" smtClean="0"/>
              <a:t>, you can even roll back package updates you do on disk</a:t>
            </a:r>
            <a:endParaRPr lang="en-US" sz="900" b="0"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xmlns="" val="1936956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17D966B-33EE-447A-8309-4AF9AA4B0600}" type="slidenum">
              <a:rPr lang="en-US">
                <a:solidFill>
                  <a:srgbClr val="FFFFFF"/>
                </a:solidFill>
                <a:latin typeface="Times" pitchFamily="-111" charset="0"/>
              </a:rPr>
              <a:pPr/>
              <a:t>17</a:t>
            </a:fld>
            <a:endParaRPr lang="en-US">
              <a:solidFill>
                <a:srgbClr val="FFFFFF"/>
              </a:solidFill>
              <a:latin typeface="Times" pitchFamily="-111" charset="0"/>
            </a:endParaRPr>
          </a:p>
        </p:txBody>
      </p:sp>
      <p:sp>
        <p:nvSpPr>
          <p:cNvPr id="121859" name="Rectangle 1"/>
          <p:cNvSpPr>
            <a:spLocks noGrp="1" noRot="1" noChangeAspect="1" noChangeArrowheads="1" noTextEdit="1"/>
          </p:cNvSpPr>
          <p:nvPr>
            <p:ph type="sldImg"/>
          </p:nvPr>
        </p:nvSpPr>
        <p:spPr>
          <a:solidFill>
            <a:srgbClr val="FFFFFF"/>
          </a:solidFill>
          <a:ln/>
        </p:spPr>
      </p:sp>
      <p:sp>
        <p:nvSpPr>
          <p:cNvPr id="121860" name="Rectangle 2"/>
          <p:cNvSpPr>
            <a:spLocks noGrp="1" noChangeArrowheads="1"/>
          </p:cNvSpPr>
          <p:nvPr>
            <p:ph type="body" idx="1"/>
          </p:nvPr>
        </p:nvSpPr>
        <p:spPr>
          <a:xfrm>
            <a:off x="914400" y="3257550"/>
            <a:ext cx="7315200" cy="3086100"/>
          </a:xfrm>
          <a:noFill/>
          <a:ln/>
        </p:spPr>
        <p:txBody>
          <a:bodyPr wrap="none" anchor="ctr"/>
          <a:lstStyle/>
          <a:p>
            <a:pPr lvl="1">
              <a:buClr>
                <a:schemeClr val="tx2"/>
              </a:buClr>
            </a:pPr>
            <a:r>
              <a:rPr lang="en-US" dirty="0" smtClean="0">
                <a:ea typeface="ＭＳ Ｐゴシック" charset="0"/>
                <a:cs typeface="Arial"/>
              </a:rPr>
              <a:t>Sun Fire X4800 M2 running Oracle Linux with UEK R.2 better than 64 CPU HP Superdome </a:t>
            </a:r>
          </a:p>
          <a:p>
            <a:pPr lvl="2">
              <a:buClr>
                <a:schemeClr val="tx2"/>
              </a:buClr>
            </a:pPr>
            <a:r>
              <a:rPr lang="en-US" dirty="0" smtClean="0">
                <a:ea typeface="ＭＳ Ｐゴシック" charset="0"/>
                <a:cs typeface="Arial"/>
              </a:rPr>
              <a:t>Nearly 3x better price per TPC-C transaction</a:t>
            </a:r>
          </a:p>
          <a:p>
            <a:pPr lvl="1">
              <a:buClr>
                <a:schemeClr val="tx2"/>
              </a:buClr>
            </a:pPr>
            <a:r>
              <a:rPr lang="en-US" dirty="0" smtClean="0">
                <a:cs typeface="Arial"/>
              </a:rPr>
              <a:t>First x86 system to achieve over 4 million </a:t>
            </a:r>
            <a:r>
              <a:rPr lang="en-US" dirty="0" err="1" smtClean="0">
                <a:cs typeface="Arial"/>
              </a:rPr>
              <a:t>tpmC</a:t>
            </a:r>
            <a:endParaRPr lang="en-US" dirty="0" smtClean="0">
              <a:cs typeface="Arial"/>
            </a:endParaRPr>
          </a:p>
          <a:p>
            <a:pPr marL="341313" lvl="1" indent="0">
              <a:buClr>
                <a:schemeClr val="tx2"/>
              </a:buClr>
              <a:buNone/>
            </a:pPr>
            <a:endParaRPr lang="en-US" b="1" dirty="0" smtClean="0">
              <a:latin typeface="Arial"/>
              <a:ea typeface="ＭＳ Ｐゴシック" charset="0"/>
              <a:cs typeface="Arial"/>
            </a:endParaRPr>
          </a:p>
          <a:p>
            <a:pPr marL="341313" lvl="1" indent="0">
              <a:buClr>
                <a:schemeClr val="tx2"/>
              </a:buClr>
              <a:buNone/>
            </a:pPr>
            <a:r>
              <a:rPr lang="en-US" b="1" dirty="0" smtClean="0">
                <a:latin typeface="Arial"/>
                <a:ea typeface="ＭＳ Ｐゴシック" charset="0"/>
                <a:cs typeface="Arial"/>
              </a:rPr>
              <a:t>4.8mln </a:t>
            </a:r>
            <a:r>
              <a:rPr lang="en-US" b="1" dirty="0" err="1" smtClean="0">
                <a:latin typeface="Arial"/>
                <a:ea typeface="ＭＳ Ｐゴシック" charset="0"/>
                <a:cs typeface="Arial"/>
              </a:rPr>
              <a:t>tpmC</a:t>
            </a:r>
            <a:r>
              <a:rPr lang="en-US" b="1" dirty="0" smtClean="0">
                <a:latin typeface="Arial"/>
                <a:ea typeface="ＭＳ Ｐゴシック" charset="0"/>
                <a:cs typeface="Arial"/>
              </a:rPr>
              <a:t> @  $0.98/</a:t>
            </a:r>
            <a:r>
              <a:rPr lang="en-US" b="1" dirty="0" err="1" smtClean="0">
                <a:latin typeface="Arial"/>
                <a:ea typeface="ＭＳ Ｐゴシック" charset="0"/>
                <a:cs typeface="Arial"/>
              </a:rPr>
              <a:t>tpmC</a:t>
            </a:r>
            <a:endParaRPr lang="en-US" b="1" dirty="0" smtClean="0">
              <a:latin typeface="Arial"/>
              <a:ea typeface="ＭＳ Ｐゴシック" charset="0"/>
              <a:cs typeface="Arial"/>
            </a:endParaRPr>
          </a:p>
          <a:p>
            <a:pPr marL="684212" lvl="2" indent="0">
              <a:buClr>
                <a:schemeClr val="tx2"/>
              </a:buClr>
              <a:buNone/>
            </a:pPr>
            <a:r>
              <a:rPr lang="en-US" dirty="0" smtClean="0">
                <a:latin typeface="Arial"/>
                <a:ea typeface="ＭＳ Ｐゴシック" charset="0"/>
                <a:cs typeface="Arial"/>
              </a:rPr>
              <a:t>Sun x4800 M2 + Oracle Linux  &amp; UEK R2	</a:t>
            </a:r>
          </a:p>
          <a:p>
            <a:pPr marL="684212" lvl="2" indent="0">
              <a:buClr>
                <a:schemeClr val="tx2"/>
              </a:buClr>
              <a:buNone/>
            </a:pPr>
            <a:r>
              <a:rPr lang="en-US" dirty="0" smtClean="0">
                <a:latin typeface="Arial"/>
                <a:ea typeface="ＭＳ Ｐゴシック" charset="0"/>
                <a:cs typeface="Arial"/>
              </a:rPr>
              <a:t>8 CPUs —Intel Xeon E7-8870</a:t>
            </a:r>
          </a:p>
          <a:p>
            <a:pPr marL="684212" lvl="2" indent="0">
              <a:buClr>
                <a:schemeClr val="tx2"/>
              </a:buClr>
              <a:buNone/>
            </a:pPr>
            <a:r>
              <a:rPr lang="en-US" dirty="0" smtClean="0">
                <a:latin typeface="Arial"/>
                <a:ea typeface="ＭＳ Ｐゴシック" charset="0"/>
                <a:cs typeface="Arial"/>
              </a:rPr>
              <a:t>160 threads</a:t>
            </a:r>
          </a:p>
          <a:p>
            <a:pPr marL="684212" lvl="2" indent="0">
              <a:buClr>
                <a:schemeClr val="tx2"/>
              </a:buClr>
              <a:buNone/>
            </a:pPr>
            <a:r>
              <a:rPr lang="en-US" dirty="0" smtClean="0">
                <a:latin typeface="Arial"/>
                <a:ea typeface="ＭＳ Ｐゴシック" charset="0"/>
                <a:cs typeface="Arial"/>
              </a:rPr>
              <a:t>4 TB RAM</a:t>
            </a:r>
          </a:p>
          <a:p>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xmlns="" val="2628049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r>
              <a:rPr lang="en-US" sz="400" b="1" kern="1200" dirty="0" smtClean="0">
                <a:solidFill>
                  <a:schemeClr val="tx1"/>
                </a:solidFill>
                <a:latin typeface="Arial" pitchFamily="-106" charset="0"/>
                <a:ea typeface="ＭＳ Ｐゴシック" charset="-128"/>
                <a:cs typeface="ＭＳ Ｐゴシック" charset="-128"/>
              </a:rPr>
              <a:t>• </a:t>
            </a:r>
            <a:r>
              <a:rPr lang="en-US" sz="400" b="1" kern="1200" dirty="0" err="1" smtClean="0">
                <a:solidFill>
                  <a:schemeClr val="tx1"/>
                </a:solidFill>
                <a:latin typeface="Arial" pitchFamily="-106" charset="0"/>
                <a:ea typeface="ＭＳ Ｐゴシック" charset="-128"/>
                <a:cs typeface="ＭＳ Ｐゴシック" charset="-128"/>
              </a:rPr>
              <a:t>SuSE</a:t>
            </a:r>
            <a:r>
              <a:rPr lang="en-US" sz="400" b="1" kern="1200" dirty="0" smtClean="0">
                <a:solidFill>
                  <a:schemeClr val="tx1"/>
                </a:solidFill>
                <a:latin typeface="Arial" pitchFamily="-106" charset="0"/>
                <a:ea typeface="ＭＳ Ｐゴシック" charset="-128"/>
                <a:cs typeface="ＭＳ Ｐゴシック" charset="-128"/>
              </a:rPr>
              <a:t> has validated this strategy as well with SLES11 SP2</a:t>
            </a:r>
            <a:endParaRPr lang="en-US" dirty="0" smtClean="0"/>
          </a:p>
          <a:p>
            <a:r>
              <a:rPr lang="en-US" sz="400" b="1" kern="1200" dirty="0" smtClean="0">
                <a:solidFill>
                  <a:schemeClr val="tx1"/>
                </a:solidFill>
                <a:latin typeface="Arial" pitchFamily="-106" charset="0"/>
                <a:ea typeface="ＭＳ Ｐゴシック" charset="-128"/>
                <a:cs typeface="ＭＳ Ｐゴシック" charset="-128"/>
              </a:rPr>
              <a:t>* Greg KH is a big proponent (Linux foundation fellow)</a:t>
            </a:r>
            <a:br>
              <a:rPr lang="en-US" sz="400" b="1" kern="1200" dirty="0" smtClean="0">
                <a:solidFill>
                  <a:schemeClr val="tx1"/>
                </a:solidFill>
                <a:latin typeface="Arial" pitchFamily="-106" charset="0"/>
                <a:ea typeface="ＭＳ Ｐゴシック" charset="-128"/>
                <a:cs typeface="ＭＳ Ｐゴシック" charset="-128"/>
              </a:rPr>
            </a:br>
            <a:r>
              <a:rPr lang="en-US" sz="400" b="1" kern="1200" dirty="0" smtClean="0">
                <a:solidFill>
                  <a:schemeClr val="tx1"/>
                </a:solidFill>
                <a:latin typeface="Arial" pitchFamily="-106" charset="0"/>
                <a:ea typeface="ＭＳ Ｐゴシック" charset="-128"/>
                <a:cs typeface="ＭＳ Ｐゴシック" charset="-128"/>
              </a:rPr>
              <a:t>* </a:t>
            </a:r>
            <a:r>
              <a:rPr lang="en-US" sz="400" b="1" kern="1200" dirty="0" smtClean="0">
                <a:solidFill>
                  <a:schemeClr val="tx1"/>
                </a:solidFill>
                <a:latin typeface="Arial" pitchFamily="-106" charset="0"/>
                <a:ea typeface="ＭＳ Ｐゴシック" charset="-128"/>
                <a:cs typeface="ＭＳ Ｐゴシック" charset="-128"/>
                <a:hlinkClick r:id="rId3"/>
              </a:rPr>
              <a:t>http://lwn.net/Articles/486304/</a:t>
            </a:r>
            <a:r>
              <a:rPr lang="en-US" sz="400" b="1" kern="1200" dirty="0" smtClean="0">
                <a:solidFill>
                  <a:schemeClr val="tx1"/>
                </a:solidFill>
                <a:latin typeface="Arial" pitchFamily="-106" charset="0"/>
                <a:ea typeface="ＭＳ Ｐゴシック" charset="-128"/>
                <a:cs typeface="ＭＳ Ｐゴシック" charset="-128"/>
              </a:rPr>
              <a:t/>
            </a:r>
            <a:br>
              <a:rPr lang="en-US" sz="400" b="1" kern="1200" dirty="0" smtClean="0">
                <a:solidFill>
                  <a:schemeClr val="tx1"/>
                </a:solidFill>
                <a:latin typeface="Arial" pitchFamily="-106" charset="0"/>
                <a:ea typeface="ＭＳ Ｐゴシック" charset="-128"/>
                <a:cs typeface="ＭＳ Ｐゴシック" charset="-128"/>
              </a:rPr>
            </a:br>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xmlns="" val="4040505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pPr>
              <a:buClr>
                <a:srgbClr val="4F81BD"/>
              </a:buClr>
            </a:pPr>
            <a:fld id="{581ADA1D-9F22-4303-B3F5-AF9FE3B297D8}" type="slidenum">
              <a:rPr lang="en-US">
                <a:solidFill>
                  <a:prstClr val="black"/>
                </a:solidFill>
              </a:rPr>
              <a:pPr>
                <a:buClr>
                  <a:srgbClr val="4F81BD"/>
                </a:buClr>
              </a:pPr>
              <a:t>21</a:t>
            </a:fld>
            <a:endParaRPr lang="en-US">
              <a:solidFill>
                <a:prstClr val="black"/>
              </a:solidFill>
            </a:endParaRPr>
          </a:p>
        </p:txBody>
      </p:sp>
      <p:sp>
        <p:nvSpPr>
          <p:cNvPr id="107522" name="Rectangle 2"/>
          <p:cNvSpPr>
            <a:spLocks noGrp="1" noRot="1" noChangeAspect="1" noChangeArrowheads="1" noTextEdit="1"/>
          </p:cNvSpPr>
          <p:nvPr>
            <p:ph type="sldImg"/>
          </p:nvPr>
        </p:nvSpPr>
        <p:spPr>
          <a:xfrm>
            <a:off x="2286000" y="514350"/>
            <a:ext cx="4572000" cy="2571750"/>
          </a:xfrm>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2286000" y="514350"/>
            <a:ext cx="4572000" cy="2571750"/>
          </a:xfr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r>
              <a:rPr lang="en-US" sz="2000" dirty="0" smtClean="0"/>
              <a:t>Cluster software groups individual servers to cooperate as a single system:</a:t>
            </a:r>
            <a:endParaRPr lang="en-US" sz="2000" i="1" dirty="0" smtClean="0"/>
          </a:p>
          <a:p>
            <a:pPr lvl="1"/>
            <a:r>
              <a:rPr lang="en-US" dirty="0" smtClean="0"/>
              <a:t>Enables high availability and business continuity;</a:t>
            </a:r>
          </a:p>
          <a:p>
            <a:pPr lvl="1"/>
            <a:r>
              <a:rPr lang="en-US" dirty="0" smtClean="0"/>
              <a:t>Helps ensure the protection of an application, Oracle or third-party;</a:t>
            </a:r>
          </a:p>
          <a:p>
            <a:r>
              <a:rPr lang="en-US" sz="2000" dirty="0" smtClean="0"/>
              <a:t>Included with Oracle Linux Basic and Premier support levels at no additional charge</a:t>
            </a:r>
            <a:endParaRPr lang="en-US" dirty="0" smtClean="0"/>
          </a:p>
          <a:p>
            <a:endParaRPr lang="en-US" sz="800" dirty="0">
              <a:latin typeface="Arial" charset="0"/>
            </a:endParaRPr>
          </a:p>
        </p:txBody>
      </p:sp>
      <p:sp>
        <p:nvSpPr>
          <p:cNvPr id="13315" name="Slide Number Placeholder 3"/>
          <p:cNvSpPr>
            <a:spLocks noGrp="1"/>
          </p:cNvSpPr>
          <p:nvPr>
            <p:ph type="sldNum" sz="quarter" idx="5"/>
          </p:nvPr>
        </p:nvSpPr>
        <p:spPr>
          <a:noFill/>
        </p:spPr>
        <p:txBody>
          <a:bodyPr/>
          <a:lstStyle/>
          <a:p>
            <a:fld id="{D0E043CF-24F1-A94C-BCEF-C1A0E89A8F33}" type="slidenum">
              <a:rPr lang="en-US">
                <a:solidFill>
                  <a:prstClr val="black"/>
                </a:solidFill>
              </a:rPr>
              <a:pPr/>
              <a:t>24</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lIns="91435" tIns="45718" rIns="91435" bIns="45718" anchor="b"/>
          <a:lstStyle/>
          <a:p>
            <a:pPr algn="r" eaLnBrk="0" hangingPunct="0"/>
            <a:fld id="{00358BE7-3425-433D-BFAC-F537CF40910B}" type="slidenum">
              <a:rPr lang="en-US" sz="1200">
                <a:solidFill>
                  <a:prstClr val="black"/>
                </a:solidFill>
                <a:latin typeface="Times" pitchFamily="18" charset="0"/>
                <a:ea typeface="ＭＳ Ｐゴシック"/>
                <a:cs typeface="ＭＳ Ｐゴシック"/>
              </a:rPr>
              <a:pPr algn="r" eaLnBrk="0" hangingPunct="0"/>
              <a:t>2</a:t>
            </a:fld>
            <a:endParaRPr lang="en-US" sz="1200">
              <a:solidFill>
                <a:prstClr val="black"/>
              </a:solidFill>
              <a:latin typeface="Times" pitchFamily="18" charset="0"/>
              <a:ea typeface="ＭＳ Ｐゴシック"/>
              <a:cs typeface="ＭＳ Ｐゴシック"/>
            </a:endParaRPr>
          </a:p>
        </p:txBody>
      </p:sp>
      <p:sp>
        <p:nvSpPr>
          <p:cNvPr id="25602" name="Rectangle 2"/>
          <p:cNvSpPr>
            <a:spLocks noGrp="1" noRot="1" noChangeAspect="1" noChangeArrowheads="1" noTextEdit="1"/>
          </p:cNvSpPr>
          <p:nvPr>
            <p:ph type="sldImg"/>
          </p:nvPr>
        </p:nvSpPr>
        <p:spPr>
          <a:xfrm>
            <a:off x="2286000" y="515938"/>
            <a:ext cx="4573588" cy="2573337"/>
          </a:xfrm>
          <a:ln w="12700" cap="flat">
            <a:solidFill>
              <a:schemeClr val="tx1"/>
            </a:solidFill>
          </a:ln>
        </p:spPr>
      </p:sp>
      <p:sp>
        <p:nvSpPr>
          <p:cNvPr id="25603" name="Rectangle 3"/>
          <p:cNvSpPr>
            <a:spLocks noGrp="1" noChangeArrowheads="1"/>
          </p:cNvSpPr>
          <p:nvPr>
            <p:ph type="body" idx="1"/>
          </p:nvPr>
        </p:nvSpPr>
        <p:spPr>
          <a:xfrm>
            <a:off x="1220788" y="3255963"/>
            <a:ext cx="6702425" cy="3087687"/>
          </a:xfrm>
          <a:noFill/>
          <a:ln/>
        </p:spPr>
        <p:txBody>
          <a:bodyPr lIns="92671" tIns="47934" rIns="92671" bIns="47934"/>
          <a:lstStyle/>
          <a:p>
            <a:pPr defTabSz="955675" eaLnBrk="1" hangingPunct="1"/>
            <a:endParaRPr lang="nl-NL" smtClean="0">
              <a:latin typeface="Arial" charset="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a:xfrm>
            <a:off x="1219202" y="3257550"/>
            <a:ext cx="6434884" cy="3086100"/>
          </a:xfrm>
        </p:spPr>
        <p:txBody>
          <a:bodyPr>
            <a:normAutofit/>
          </a:bodyPr>
          <a:lstStyle/>
          <a:p>
            <a:r>
              <a:rPr lang="en-US" sz="800" dirty="0" smtClean="0">
                <a:latin typeface="Arial Unicode MS" pitchFamily="34" charset="-128"/>
                <a:ea typeface="Arial Unicode MS" pitchFamily="34" charset="-128"/>
                <a:cs typeface="Arial Unicode MS" pitchFamily="34" charset="-128"/>
              </a:rPr>
              <a:t>Oracle Linux leverages Oracle</a:t>
            </a:r>
            <a:r>
              <a:rPr lang="en-US" altLang="en-US" sz="800" dirty="0" smtClean="0">
                <a:latin typeface="Arial Unicode MS" pitchFamily="34" charset="-128"/>
                <a:ea typeface="Arial Unicode MS" pitchFamily="34" charset="-128"/>
                <a:cs typeface="Arial Unicode MS" pitchFamily="34" charset="-128"/>
              </a:rPr>
              <a:t>’</a:t>
            </a:r>
            <a:r>
              <a:rPr lang="en-US" sz="800" dirty="0" smtClean="0">
                <a:latin typeface="Arial Unicode MS" pitchFamily="34" charset="-128"/>
                <a:ea typeface="Arial Unicode MS" pitchFamily="34" charset="-128"/>
                <a:cs typeface="Arial Unicode MS" pitchFamily="34" charset="-128"/>
              </a:rPr>
              <a:t>s world-class support infrastructure to offer 24/7 Linux support in 145 countries worldwide. Oracle delivers highest quality, enterprise-class, low-cost support for Linux with:</a:t>
            </a:r>
          </a:p>
          <a:p>
            <a:endParaRPr lang="en-US" sz="800" dirty="0" smtClean="0">
              <a:latin typeface="Arial Unicode MS" pitchFamily="34" charset="-128"/>
              <a:ea typeface="Arial Unicode MS" pitchFamily="34" charset="-128"/>
              <a:cs typeface="Arial Unicode MS" pitchFamily="34" charset="-128"/>
            </a:endParaRPr>
          </a:p>
          <a:p>
            <a:r>
              <a:rPr lang="en-US" sz="800" dirty="0" smtClean="0">
                <a:latin typeface="Arial Unicode MS" pitchFamily="34" charset="-128"/>
                <a:ea typeface="Arial Unicode MS" pitchFamily="34" charset="-128"/>
                <a:cs typeface="Arial Unicode MS" pitchFamily="34" charset="-128"/>
              </a:rPr>
              <a:t>	Zero downtime kernel</a:t>
            </a:r>
            <a:r>
              <a:rPr lang="en-US" sz="800" baseline="0" dirty="0" smtClean="0">
                <a:latin typeface="Arial Unicode MS" pitchFamily="34" charset="-128"/>
                <a:ea typeface="Arial Unicode MS" pitchFamily="34" charset="-128"/>
                <a:cs typeface="Arial Unicode MS" pitchFamily="34" charset="-128"/>
              </a:rPr>
              <a:t> </a:t>
            </a:r>
            <a:r>
              <a:rPr lang="en-US" sz="800" dirty="0" smtClean="0">
                <a:latin typeface="Arial Unicode MS" pitchFamily="34" charset="-128"/>
                <a:ea typeface="Arial Unicode MS" pitchFamily="34" charset="-128"/>
                <a:cs typeface="Arial Unicode MS" pitchFamily="34" charset="-128"/>
              </a:rPr>
              <a:t>updates for customers with Oracle Linux Premier Support</a:t>
            </a:r>
          </a:p>
          <a:p>
            <a:r>
              <a:rPr lang="en-US" sz="800" dirty="0" smtClean="0">
                <a:latin typeface="Arial Unicode MS" pitchFamily="34" charset="-128"/>
                <a:ea typeface="Arial Unicode MS" pitchFamily="34" charset="-128"/>
                <a:cs typeface="Arial Unicode MS" pitchFamily="34" charset="-128"/>
              </a:rPr>
              <a:t>	Premier </a:t>
            </a:r>
            <a:r>
              <a:rPr lang="en-US" sz="800" dirty="0" err="1" smtClean="0">
                <a:latin typeface="Arial Unicode MS" pitchFamily="34" charset="-128"/>
                <a:ea typeface="Arial Unicode MS" pitchFamily="34" charset="-128"/>
                <a:cs typeface="Arial Unicode MS" pitchFamily="34" charset="-128"/>
              </a:rPr>
              <a:t>backports</a:t>
            </a:r>
            <a:endParaRPr lang="en-US" sz="800" dirty="0" smtClean="0">
              <a:latin typeface="Arial Unicode MS" pitchFamily="34" charset="-128"/>
              <a:ea typeface="Arial Unicode MS" pitchFamily="34" charset="-128"/>
              <a:cs typeface="Arial Unicode MS" pitchFamily="34" charset="-128"/>
            </a:endParaRPr>
          </a:p>
          <a:p>
            <a:r>
              <a:rPr lang="en-US" sz="800" dirty="0" smtClean="0">
                <a:latin typeface="Arial Unicode MS" pitchFamily="34" charset="-128"/>
                <a:ea typeface="Arial Unicode MS" pitchFamily="34" charset="-128"/>
                <a:cs typeface="Arial Unicode MS" pitchFamily="34" charset="-128"/>
              </a:rPr>
              <a:t>	Management and clustering software at no additional charge</a:t>
            </a:r>
          </a:p>
          <a:p>
            <a:r>
              <a:rPr lang="en-US" sz="800" dirty="0" smtClean="0">
                <a:latin typeface="Arial Unicode MS" pitchFamily="34" charset="-128"/>
                <a:ea typeface="Arial Unicode MS" pitchFamily="34" charset="-128"/>
                <a:cs typeface="Arial Unicode MS" pitchFamily="34" charset="-128"/>
              </a:rPr>
              <a:t>	Comprehensive legal indemnification (Top 5 Facts About Oracle</a:t>
            </a:r>
            <a:r>
              <a:rPr lang="en-US" altLang="en-US" sz="800" dirty="0" smtClean="0">
                <a:latin typeface="Arial Unicode MS" pitchFamily="34" charset="-128"/>
                <a:ea typeface="Arial Unicode MS" pitchFamily="34" charset="-128"/>
                <a:cs typeface="Arial Unicode MS" pitchFamily="34" charset="-128"/>
              </a:rPr>
              <a:t>’</a:t>
            </a:r>
            <a:r>
              <a:rPr lang="en-US" sz="800" dirty="0" smtClean="0">
                <a:latin typeface="Arial Unicode MS" pitchFamily="34" charset="-128"/>
                <a:ea typeface="Arial Unicode MS" pitchFamily="34" charset="-128"/>
                <a:cs typeface="Arial Unicode MS" pitchFamily="34" charset="-128"/>
              </a:rPr>
              <a:t>s Indemnification for Linux)</a:t>
            </a:r>
          </a:p>
          <a:p>
            <a:r>
              <a:rPr lang="en-US" sz="800" dirty="0" smtClean="0">
                <a:latin typeface="Arial Unicode MS" pitchFamily="34" charset="-128"/>
                <a:ea typeface="Arial Unicode MS" pitchFamily="34" charset="-128"/>
                <a:cs typeface="Arial Unicode MS" pitchFamily="34" charset="-128"/>
              </a:rPr>
              <a:t>	Full-stack testing and best practices with Oracle Validated Configurations</a:t>
            </a:r>
          </a:p>
          <a:p>
            <a:r>
              <a:rPr lang="en-US" sz="800" dirty="0" smtClean="0">
                <a:latin typeface="Arial Unicode MS" pitchFamily="34" charset="-128"/>
                <a:ea typeface="Arial Unicode MS" pitchFamily="34" charset="-128"/>
                <a:cs typeface="Arial Unicode MS" pitchFamily="34" charset="-128"/>
              </a:rPr>
              <a:t>	Lower cost than Red Hat or other competitors</a:t>
            </a:r>
          </a:p>
          <a:p>
            <a:r>
              <a:rPr lang="en-US" sz="800" dirty="0" smtClean="0">
                <a:latin typeface="Arial Unicode MS" pitchFamily="34" charset="-128"/>
                <a:ea typeface="Arial Unicode MS" pitchFamily="34" charset="-128"/>
                <a:cs typeface="Arial Unicode MS" pitchFamily="34" charset="-128"/>
              </a:rPr>
              <a:t>	</a:t>
            </a:r>
          </a:p>
          <a:p>
            <a:r>
              <a:rPr lang="en-US" sz="800" dirty="0" smtClean="0">
                <a:latin typeface="Arial Unicode MS" pitchFamily="34" charset="-128"/>
                <a:ea typeface="Arial Unicode MS" pitchFamily="34" charset="-128"/>
                <a:cs typeface="Arial Unicode MS" pitchFamily="34" charset="-128"/>
              </a:rPr>
              <a:t>When you purchase Oracle</a:t>
            </a:r>
            <a:r>
              <a:rPr lang="en-US" altLang="en-US" sz="800" dirty="0" smtClean="0">
                <a:latin typeface="Arial Unicode MS" pitchFamily="34" charset="-128"/>
                <a:ea typeface="Arial Unicode MS" pitchFamily="34" charset="-128"/>
                <a:cs typeface="Arial Unicode MS" pitchFamily="34" charset="-128"/>
              </a:rPr>
              <a:t>’</a:t>
            </a:r>
            <a:r>
              <a:rPr lang="en-US" sz="800" dirty="0" smtClean="0">
                <a:latin typeface="Arial Unicode MS" pitchFamily="34" charset="-128"/>
                <a:ea typeface="Arial Unicode MS" pitchFamily="34" charset="-128"/>
                <a:cs typeface="Arial Unicode MS" pitchFamily="34" charset="-128"/>
              </a:rPr>
              <a:t>s Sun x86 Systems with Premier Support for Systems, Oracle Linux Premier Support is included (as well as support for Oracle VM and Oracle Solaris). No need to pay or install additional Linux software.</a:t>
            </a:r>
          </a:p>
          <a:p>
            <a:pPr>
              <a:buFontTx/>
              <a:buChar char="•"/>
            </a:pPr>
            <a:endParaRPr lang="en-US" sz="800" dirty="0" smtClean="0">
              <a:latin typeface="Arial Unicode MS" charset="0"/>
              <a:ea typeface="Arial Unicode MS" charset="0"/>
              <a:cs typeface="Arial Unicode MS" charset="0"/>
            </a:endParaRPr>
          </a:p>
          <a:p>
            <a:pPr>
              <a:buFontTx/>
              <a:buChar char="•"/>
            </a:pPr>
            <a:endParaRPr lang="en-US" sz="800" dirty="0" smtClean="0">
              <a:latin typeface="Arial Unicode MS" charset="0"/>
              <a:ea typeface="Arial Unicode MS" charset="0"/>
              <a:cs typeface="Arial Unicode MS" charset="0"/>
            </a:endParaRPr>
          </a:p>
          <a:p>
            <a:endParaRPr lang="en-US" sz="800" dirty="0" smtClean="0">
              <a:latin typeface="Arial Unicode MS" charset="0"/>
              <a:ea typeface="Arial Unicode MS" charset="0"/>
              <a:cs typeface="Arial Unicode MS" charset="0"/>
            </a:endParaRPr>
          </a:p>
          <a:p>
            <a:endParaRPr lang="en-US" b="0" dirty="0"/>
          </a:p>
        </p:txBody>
      </p:sp>
      <p:sp>
        <p:nvSpPr>
          <p:cNvPr id="4" name="Slide Number Placeholder 3"/>
          <p:cNvSpPr>
            <a:spLocks noGrp="1"/>
          </p:cNvSpPr>
          <p:nvPr>
            <p:ph type="sldNum" sz="quarter" idx="10"/>
          </p:nvPr>
        </p:nvSpPr>
        <p:spPr/>
        <p:txBody>
          <a:bodyPr/>
          <a:lstStyle/>
          <a:p>
            <a:pPr>
              <a:defRPr/>
            </a:pPr>
            <a:fld id="{F2D70B52-4182-4A4E-9C59-A4C84DFE5E28}" type="slidenum">
              <a:rPr lang="en-US" smtClean="0">
                <a:solidFill>
                  <a:prstClr val="black"/>
                </a:solidFill>
              </a:rPr>
              <a:pPr>
                <a:defRPr/>
              </a:pPr>
              <a:t>25</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Grp="1" noRot="1" noChangeAspect="1" noChangeArrowheads="1" noTextEdit="1"/>
          </p:cNvSpPr>
          <p:nvPr>
            <p:ph type="sldImg"/>
          </p:nvPr>
        </p:nvSpPr>
        <p:spPr>
          <a:xfrm>
            <a:off x="2286000" y="514350"/>
            <a:ext cx="4572000" cy="2571750"/>
          </a:xfrm>
          <a:solidFill>
            <a:srgbClr val="FFFFFF"/>
          </a:solidFill>
          <a:ln/>
        </p:spPr>
      </p:sp>
      <p:sp>
        <p:nvSpPr>
          <p:cNvPr id="158722" name="Rectangle 2"/>
          <p:cNvSpPr>
            <a:spLocks noGrp="1" noChangeArrowheads="1"/>
          </p:cNvSpPr>
          <p:nvPr>
            <p:ph type="body" idx="1"/>
          </p:nvPr>
        </p:nvSpPr>
        <p:spPr>
          <a:noFill/>
          <a:ln/>
        </p:spPr>
        <p:txBody>
          <a:bodyPr/>
          <a:lstStyle/>
          <a:p>
            <a:pPr marL="41275" eaLnBrk="1" hangingPunct="1">
              <a:spcBef>
                <a:spcPts val="413"/>
              </a:spcBef>
            </a:pPr>
            <a:r>
              <a:rPr lang="en-US" dirty="0" smtClean="0">
                <a:solidFill>
                  <a:srgbClr val="000000"/>
                </a:solidFill>
                <a:latin typeface="Arial" pitchFamily="34" charset="0"/>
                <a:cs typeface="Arial" pitchFamily="34" charset="0"/>
                <a:sym typeface="Arial" pitchFamily="34" charset="0"/>
              </a:rPr>
              <a:t>We have worked with Oracle customers on Linux for many years working through issues so we have a good idea of the kinds of configurations and cases that matter to them.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Grp="1" noRot="1" noChangeAspect="1" noChangeArrowheads="1" noTextEdit="1"/>
          </p:cNvSpPr>
          <p:nvPr>
            <p:ph type="sldImg"/>
          </p:nvPr>
        </p:nvSpPr>
        <p:spPr>
          <a:xfrm>
            <a:off x="2286000" y="514350"/>
            <a:ext cx="4572000" cy="2571750"/>
          </a:xfrm>
          <a:solidFill>
            <a:srgbClr val="FFFFFF"/>
          </a:solidFill>
          <a:ln/>
        </p:spPr>
      </p:sp>
      <p:sp>
        <p:nvSpPr>
          <p:cNvPr id="112643" name="Rectangle 2"/>
          <p:cNvSpPr>
            <a:spLocks noGrp="1" noChangeArrowheads="1"/>
          </p:cNvSpPr>
          <p:nvPr>
            <p:ph type="body" idx="1"/>
          </p:nvPr>
        </p:nvSpPr>
        <p:spPr>
          <a:noFill/>
          <a:ln/>
        </p:spPr>
        <p:txBody>
          <a:bodyPr/>
          <a:lstStyle/>
          <a:p>
            <a:pPr marL="41275" eaLnBrk="1" hangingPunct="1">
              <a:lnSpc>
                <a:spcPct val="60000"/>
              </a:lnSpc>
              <a:spcBef>
                <a:spcPts val="975"/>
              </a:spcBef>
            </a:pPr>
            <a:r>
              <a:rPr lang="en-US" dirty="0" smtClean="0">
                <a:solidFill>
                  <a:srgbClr val="000000"/>
                </a:solidFill>
                <a:latin typeface="Arial" pitchFamily="34" charset="0"/>
                <a:ea typeface="ＭＳ Ｐゴシック" pitchFamily="34" charset="-128"/>
                <a:cs typeface="Arial" pitchFamily="34" charset="0"/>
                <a:sym typeface="Arial" pitchFamily="34" charset="0"/>
              </a:rPr>
              <a:t>Speed successful deployment of Linux</a:t>
            </a:r>
          </a:p>
          <a:p>
            <a:pPr marL="41275" eaLnBrk="1" hangingPunct="1">
              <a:lnSpc>
                <a:spcPct val="60000"/>
              </a:lnSpc>
              <a:spcBef>
                <a:spcPts val="975"/>
              </a:spcBef>
            </a:pPr>
            <a:r>
              <a:rPr lang="en-US" dirty="0" smtClean="0">
                <a:solidFill>
                  <a:srgbClr val="000000"/>
                </a:solidFill>
                <a:latin typeface="Arial" pitchFamily="34" charset="0"/>
                <a:ea typeface="ＭＳ Ｐゴシック" pitchFamily="34" charset="-128"/>
                <a:cs typeface="Arial" pitchFamily="34" charset="0"/>
                <a:sym typeface="Arial" pitchFamily="34" charset="0"/>
              </a:rPr>
              <a:t>Reduce expensive testing</a:t>
            </a:r>
          </a:p>
          <a:p>
            <a:pPr marL="41275" eaLnBrk="1" hangingPunct="1">
              <a:lnSpc>
                <a:spcPct val="60000"/>
              </a:lnSpc>
              <a:spcBef>
                <a:spcPts val="975"/>
              </a:spcBef>
            </a:pPr>
            <a:r>
              <a:rPr lang="en-US" dirty="0" smtClean="0">
                <a:solidFill>
                  <a:srgbClr val="000000"/>
                </a:solidFill>
                <a:latin typeface="Arial" pitchFamily="34" charset="0"/>
                <a:ea typeface="ＭＳ Ｐゴシック" pitchFamily="34" charset="-128"/>
                <a:cs typeface="Arial" pitchFamily="34" charset="0"/>
                <a:sym typeface="Arial" pitchFamily="34" charset="0"/>
              </a:rPr>
              <a:t>Achieve faster time to market</a:t>
            </a:r>
          </a:p>
          <a:p>
            <a:pPr marL="41275" eaLnBrk="1" hangingPunct="1">
              <a:lnSpc>
                <a:spcPct val="60000"/>
              </a:lnSpc>
              <a:spcBef>
                <a:spcPts val="975"/>
              </a:spcBef>
            </a:pPr>
            <a:r>
              <a:rPr lang="en-US" dirty="0" smtClean="0">
                <a:solidFill>
                  <a:srgbClr val="000000"/>
                </a:solidFill>
                <a:latin typeface="Arial" pitchFamily="34" charset="0"/>
                <a:ea typeface="ＭＳ Ｐゴシック" pitchFamily="34" charset="-128"/>
                <a:cs typeface="Arial" pitchFamily="34" charset="0"/>
                <a:sym typeface="Arial" pitchFamily="34" charset="0"/>
              </a:rPr>
              <a:t>Lower infrastructure costs</a:t>
            </a:r>
          </a:p>
          <a:p>
            <a:pPr marL="41275" eaLnBrk="1" hangingPunct="1">
              <a:lnSpc>
                <a:spcPct val="60000"/>
              </a:lnSpc>
              <a:spcBef>
                <a:spcPts val="975"/>
              </a:spcBef>
            </a:pPr>
            <a:r>
              <a:rPr lang="en-US" dirty="0" smtClean="0">
                <a:solidFill>
                  <a:srgbClr val="000000"/>
                </a:solidFill>
                <a:latin typeface="Arial" pitchFamily="34" charset="0"/>
                <a:ea typeface="ＭＳ Ｐゴシック" pitchFamily="34" charset="-128"/>
                <a:cs typeface="Arial" pitchFamily="34" charset="0"/>
                <a:sym typeface="Arial" pitchFamily="34" charset="0"/>
              </a:rPr>
              <a:t>Improve performance, scalability, reliability</a:t>
            </a:r>
          </a:p>
          <a:p>
            <a:pPr marL="41275" eaLnBrk="1" hangingPunct="1">
              <a:lnSpc>
                <a:spcPct val="60000"/>
              </a:lnSpc>
              <a:spcBef>
                <a:spcPts val="975"/>
              </a:spcBef>
            </a:pPr>
            <a:r>
              <a:rPr lang="en-US" dirty="0" smtClean="0">
                <a:solidFill>
                  <a:srgbClr val="000000"/>
                </a:solidFill>
                <a:latin typeface="Arial" pitchFamily="34" charset="0"/>
                <a:ea typeface="ＭＳ Ｐゴシック" pitchFamily="34" charset="-128"/>
                <a:cs typeface="Arial" pitchFamily="34" charset="0"/>
                <a:sym typeface="Arial" pitchFamily="34" charset="0"/>
              </a:rPr>
              <a:t>Mitigate risk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xfrm>
            <a:off x="2286000" y="514350"/>
            <a:ext cx="4572000" cy="2571750"/>
          </a:xfrm>
          <a:ln/>
        </p:spPr>
      </p:sp>
      <p:sp>
        <p:nvSpPr>
          <p:cNvPr id="13209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buClr>
                <a:srgbClr val="4F81BD"/>
              </a:buClr>
            </a:pPr>
            <a:fld id="{24882498-7B09-BC4D-AD76-4EE08D7F5D8A}" type="slidenum">
              <a:rPr lang="en-US">
                <a:solidFill>
                  <a:srgbClr val="000000"/>
                </a:solidFill>
              </a:rPr>
              <a:pPr>
                <a:buClr>
                  <a:srgbClr val="4F81BD"/>
                </a:buClr>
              </a:pPr>
              <a:t>31</a:t>
            </a:fld>
            <a:endParaRPr lang="en-US">
              <a:solidFill>
                <a:srgbClr val="000000"/>
              </a:solidFill>
            </a:endParaRPr>
          </a:p>
        </p:txBody>
      </p:sp>
      <p:sp>
        <p:nvSpPr>
          <p:cNvPr id="114691" name="Rectangle 2"/>
          <p:cNvSpPr>
            <a:spLocks noGrp="1" noRot="1" noChangeAspect="1" noChangeArrowheads="1" noTextEdit="1"/>
          </p:cNvSpPr>
          <p:nvPr>
            <p:ph type="sldImg"/>
          </p:nvPr>
        </p:nvSpPr>
        <p:spPr>
          <a:xfrm>
            <a:off x="2286000" y="514350"/>
            <a:ext cx="4572000" cy="2571750"/>
          </a:xfrm>
          <a:ln/>
        </p:spPr>
      </p:sp>
      <p:sp>
        <p:nvSpPr>
          <p:cNvPr id="1146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ea typeface="ＭＳ Ｐゴシック" pitchFamily="34" charset="-128"/>
              </a:rPr>
              <a:t>For existing Red Hat customers switching to Oracle Linux support needs only minutes not hours. You also don</a:t>
            </a:r>
            <a:r>
              <a:rPr lang="fr-FR" altLang="en-US" dirty="0" smtClean="0">
                <a:latin typeface="Arial" pitchFamily="34" charset="0"/>
                <a:ea typeface="ＭＳ Ｐゴシック" pitchFamily="34" charset="-128"/>
              </a:rPr>
              <a:t>’</a:t>
            </a:r>
            <a:r>
              <a:rPr lang="en-US" altLang="ja-JP" dirty="0" err="1" smtClean="0">
                <a:latin typeface="Arial" pitchFamily="34" charset="0"/>
                <a:ea typeface="ＭＳ Ｐゴシック" pitchFamily="34" charset="-128"/>
              </a:rPr>
              <a:t>t</a:t>
            </a:r>
            <a:r>
              <a:rPr lang="en-US" altLang="ja-JP" dirty="0" smtClean="0">
                <a:latin typeface="Arial" pitchFamily="34" charset="0"/>
                <a:ea typeface="ＭＳ Ｐゴシック" pitchFamily="34" charset="-128"/>
              </a:rPr>
              <a:t> need to re-install software. All you need is the a ULN account which will be available once you purchase Oracle Linux support. Download registration program and them download the updates via up2date or yum.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Arial" pitchFamily="34" charset="0"/>
              <a:ea typeface="ＭＳ Ｐゴシック" pitchFamily="34" charset="-128"/>
            </a:endParaRPr>
          </a:p>
          <a:p>
            <a:pPr lvl="1" eaLnBrk="1" hangingPunct="1">
              <a:spcBef>
                <a:spcPct val="50000"/>
              </a:spcBef>
            </a:pPr>
            <a:r>
              <a:rPr lang="en-US" sz="1800" dirty="0" smtClean="0"/>
              <a:t>Purchase support</a:t>
            </a:r>
          </a:p>
          <a:p>
            <a:pPr lvl="1" eaLnBrk="1" hangingPunct="1">
              <a:spcBef>
                <a:spcPct val="50000"/>
              </a:spcBef>
            </a:pPr>
            <a:r>
              <a:rPr lang="en-US" sz="1800" dirty="0" smtClean="0"/>
              <a:t>Register for ULN account via </a:t>
            </a:r>
            <a:r>
              <a:rPr lang="en-US" sz="1800" dirty="0" err="1" smtClean="0"/>
              <a:t>linux.oracle.com</a:t>
            </a:r>
            <a:r>
              <a:rPr lang="en-US" sz="1800" dirty="0" smtClean="0"/>
              <a:t>/register</a:t>
            </a:r>
          </a:p>
          <a:p>
            <a:pPr lvl="1" eaLnBrk="1" hangingPunct="1">
              <a:spcBef>
                <a:spcPct val="50000"/>
              </a:spcBef>
            </a:pPr>
            <a:r>
              <a:rPr lang="en-US" sz="1800" dirty="0" smtClean="0"/>
              <a:t>Download Oracle</a:t>
            </a:r>
            <a:r>
              <a:rPr lang="ja-JP" altLang="en-US" sz="1800" dirty="0" smtClean="0">
                <a:ea typeface="ＭＳ Ｐゴシック" charset="-128"/>
              </a:rPr>
              <a:t>’</a:t>
            </a:r>
            <a:r>
              <a:rPr lang="en-US" altLang="ja-JP" sz="1800" dirty="0" smtClean="0"/>
              <a:t>s registration program – </a:t>
            </a:r>
            <a:r>
              <a:rPr lang="en-US" altLang="ja-JP" sz="1800" dirty="0" smtClean="0">
                <a:hlinkClick r:id="rId3" action="ppaction://hlinkfile"/>
              </a:rPr>
              <a:t>linux.oracle.com</a:t>
            </a:r>
            <a:endParaRPr lang="en-US" altLang="ja-JP" sz="1800" dirty="0" smtClean="0"/>
          </a:p>
          <a:p>
            <a:pPr lvl="1" eaLnBrk="1" hangingPunct="1">
              <a:spcBef>
                <a:spcPct val="50000"/>
              </a:spcBef>
            </a:pPr>
            <a:r>
              <a:rPr lang="en-US" sz="1800" dirty="0" smtClean="0"/>
              <a:t>Run </a:t>
            </a:r>
            <a:r>
              <a:rPr lang="en-US" sz="1800" dirty="0" err="1" smtClean="0">
                <a:latin typeface="Courier" charset="0"/>
              </a:rPr>
              <a:t>uln_register</a:t>
            </a:r>
            <a:r>
              <a:rPr lang="en-US" sz="1800" dirty="0" smtClean="0"/>
              <a:t> to register your server</a:t>
            </a:r>
          </a:p>
          <a:p>
            <a:pPr lvl="1" eaLnBrk="1" hangingPunct="1">
              <a:spcBef>
                <a:spcPct val="50000"/>
              </a:spcBef>
            </a:pPr>
            <a:r>
              <a:rPr lang="en-US" sz="1800" dirty="0" smtClean="0"/>
              <a:t>Server can now download updates built by Oracle via up2date or yum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Arial" pitchFamily="34" charset="0"/>
              <a:ea typeface="ＭＳ Ｐゴシック" pitchFamily="34" charset="-128"/>
            </a:endParaRPr>
          </a:p>
          <a:p>
            <a:pPr eaLnBrk="1" hangingPunct="1"/>
            <a:endParaRPr lang="en-US" dirty="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lIns="91435" tIns="45718" rIns="91435" bIns="45718" anchor="b"/>
          <a:lstStyle/>
          <a:p>
            <a:pPr algn="r">
              <a:spcBef>
                <a:spcPct val="20000"/>
              </a:spcBef>
              <a:buClr>
                <a:srgbClr val="4F81BD"/>
              </a:buClr>
              <a:buFontTx/>
              <a:buChar char="•"/>
            </a:pPr>
            <a:fld id="{09819DD6-C180-4806-9227-1696641D6BD8}" type="slidenum">
              <a:rPr lang="en-US" altLang="ja-JP" sz="1200" smtClean="0">
                <a:solidFill>
                  <a:prstClr val="black"/>
                </a:solidFill>
                <a:latin typeface="Times" pitchFamily="1" charset="0"/>
                <a:ea typeface="MS PGothic" pitchFamily="34" charset="-128"/>
              </a:rPr>
              <a:pPr algn="r">
                <a:spcBef>
                  <a:spcPct val="20000"/>
                </a:spcBef>
                <a:buClr>
                  <a:srgbClr val="4F81BD"/>
                </a:buClr>
                <a:buFontTx/>
                <a:buChar char="•"/>
              </a:pPr>
              <a:t>32</a:t>
            </a:fld>
            <a:endParaRPr lang="en-US" altLang="ja-JP" sz="1200" smtClean="0">
              <a:solidFill>
                <a:prstClr val="black"/>
              </a:solidFill>
              <a:latin typeface="Times" pitchFamily="1" charset="0"/>
              <a:ea typeface="MS PGothic" pitchFamily="34" charset="-128"/>
            </a:endParaRPr>
          </a:p>
        </p:txBody>
      </p:sp>
      <p:sp>
        <p:nvSpPr>
          <p:cNvPr id="164866" name="Rectangle 2"/>
          <p:cNvSpPr>
            <a:spLocks noGrp="1" noRot="1" noChangeAspect="1" noChangeArrowheads="1" noTextEdit="1"/>
          </p:cNvSpPr>
          <p:nvPr>
            <p:ph type="sldImg"/>
          </p:nvPr>
        </p:nvSpPr>
        <p:spPr>
          <a:xfrm>
            <a:off x="2292350" y="515938"/>
            <a:ext cx="4565650" cy="2568575"/>
          </a:xfrm>
          <a:ln/>
        </p:spPr>
      </p:sp>
      <p:sp>
        <p:nvSpPr>
          <p:cNvPr id="164867" name="Rectangle 3"/>
          <p:cNvSpPr>
            <a:spLocks noGrp="1" noChangeArrowheads="1"/>
          </p:cNvSpPr>
          <p:nvPr>
            <p:ph type="body" idx="1"/>
          </p:nvPr>
        </p:nvSpPr>
        <p:spPr>
          <a:noFill/>
          <a:ln/>
        </p:spPr>
        <p:txBody>
          <a:bodyPr lIns="91672" tIns="45837" rIns="91672" bIns="45837"/>
          <a:lstStyle/>
          <a:p>
            <a:pPr algn="ctr" eaLnBrk="1" hangingPunct="1">
              <a:spcBef>
                <a:spcPct val="0"/>
              </a:spcBef>
            </a:pPr>
            <a:endParaRPr lang="en-US" altLang="ja-JP" sz="1000" b="0" u="sng" baseline="-25000" dirty="0" smtClean="0">
              <a:latin typeface="Arial" pitchFamily="34" charset="0"/>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xmlns="" val="185322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2286000" y="514350"/>
            <a:ext cx="4572000" cy="2571750"/>
          </a:xfrm>
          <a:ln/>
        </p:spPr>
      </p:sp>
      <p:sp>
        <p:nvSpPr>
          <p:cNvPr id="3" name="Notes Placeholder 2"/>
          <p:cNvSpPr>
            <a:spLocks noGrp="1"/>
          </p:cNvSpPr>
          <p:nvPr>
            <p:ph type="body" idx="1"/>
          </p:nvPr>
        </p:nvSpPr>
        <p:spPr/>
        <p:txBody>
          <a:bodyPr>
            <a:normAutofit/>
          </a:bodyPr>
          <a:lstStyle/>
          <a:p>
            <a:pPr eaLnBrk="1" hangingPunct="1"/>
            <a:r>
              <a:rPr lang="en-US" dirty="0" smtClean="0"/>
              <a:t>Enterprise Linux distribution</a:t>
            </a:r>
          </a:p>
          <a:p>
            <a:pPr eaLnBrk="1" hangingPunct="1"/>
            <a:r>
              <a:rPr lang="en-US" altLang="ja-JP" dirty="0" smtClean="0"/>
              <a:t>Free source code and binaries, free to distribute</a:t>
            </a:r>
          </a:p>
          <a:p>
            <a:pPr lvl="1" eaLnBrk="1" hangingPunct="1"/>
            <a:r>
              <a:rPr lang="en-US" altLang="ja-JP" sz="2400" dirty="0" smtClean="0"/>
              <a:t>Now even free patches and security updates</a:t>
            </a:r>
          </a:p>
          <a:p>
            <a:pPr eaLnBrk="1" hangingPunct="1"/>
            <a:r>
              <a:rPr lang="en-US" dirty="0" smtClean="0"/>
              <a:t>Oracle’s</a:t>
            </a:r>
            <a:r>
              <a:rPr lang="en-US" altLang="ja-JP" dirty="0" smtClean="0"/>
              <a:t>  base Linux development platform</a:t>
            </a:r>
          </a:p>
          <a:p>
            <a:pPr eaLnBrk="1" hangingPunct="1"/>
            <a:r>
              <a:rPr lang="en-US" dirty="0" smtClean="0"/>
              <a:t>Fully compatible with Red Hat Enterprise Linux enabling customers can switch in minutes</a:t>
            </a:r>
          </a:p>
          <a:p>
            <a:pPr eaLnBrk="1" hangingPunct="1"/>
            <a:r>
              <a:rPr lang="en-US" dirty="0" smtClean="0"/>
              <a:t>No reinstall needed; applications run unchanged</a:t>
            </a:r>
            <a:br>
              <a:rPr lang="en-US" dirty="0" smtClean="0"/>
            </a:br>
            <a:endParaRPr lang="en-US" b="0" dirty="0">
              <a:solidFill>
                <a:srgbClr val="000000"/>
              </a:solidFill>
              <a:latin typeface="Arial" charset="-52"/>
            </a:endParaRPr>
          </a:p>
          <a:p>
            <a:pPr>
              <a:lnSpc>
                <a:spcPct val="90000"/>
              </a:lnSpc>
            </a:pPr>
            <a:endParaRPr lang="en-US" b="0" dirty="0">
              <a:latin typeface="Arial" charset="-52"/>
            </a:endParaRPr>
          </a:p>
        </p:txBody>
      </p:sp>
      <p:sp>
        <p:nvSpPr>
          <p:cNvPr id="4" name="Slide Number Placeholder 3"/>
          <p:cNvSpPr>
            <a:spLocks noGrp="1"/>
          </p:cNvSpPr>
          <p:nvPr>
            <p:ph type="sldNum" sz="quarter" idx="5"/>
          </p:nvPr>
        </p:nvSpPr>
        <p:spPr/>
        <p:txBody>
          <a:bodyPr/>
          <a:lstStyle/>
          <a:p>
            <a:fld id="{A806782F-4C87-C949-9EA9-1DC1F0814FC1}" type="slidenum">
              <a:rPr lang="en-US">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334">
              <a:defRPr sz="2300" b="1">
                <a:solidFill>
                  <a:schemeClr val="tx1"/>
                </a:solidFill>
                <a:latin typeface="Arial" charset="0"/>
                <a:ea typeface="ＭＳ Ｐゴシック" charset="0"/>
                <a:cs typeface="ＭＳ Ｐゴシック" charset="0"/>
              </a:defRPr>
            </a:lvl1pPr>
            <a:lvl2pPr marL="703797" indent="-270691" defTabSz="914334">
              <a:defRPr sz="2300" b="1">
                <a:solidFill>
                  <a:schemeClr val="tx1"/>
                </a:solidFill>
                <a:latin typeface="Arial" charset="0"/>
                <a:ea typeface="ＭＳ Ｐゴシック" charset="0"/>
              </a:defRPr>
            </a:lvl2pPr>
            <a:lvl3pPr marL="1082764" indent="-216553" defTabSz="914334">
              <a:defRPr sz="2300" b="1">
                <a:solidFill>
                  <a:schemeClr val="tx1"/>
                </a:solidFill>
                <a:latin typeface="Arial" charset="0"/>
                <a:ea typeface="ＭＳ Ｐゴシック" charset="0"/>
              </a:defRPr>
            </a:lvl3pPr>
            <a:lvl4pPr marL="1515869" indent="-216553" defTabSz="914334">
              <a:defRPr sz="2300" b="1">
                <a:solidFill>
                  <a:schemeClr val="tx1"/>
                </a:solidFill>
                <a:latin typeface="Arial" charset="0"/>
                <a:ea typeface="ＭＳ Ｐゴシック" charset="0"/>
              </a:defRPr>
            </a:lvl4pPr>
            <a:lvl5pPr marL="1948975" indent="-216553" defTabSz="914334">
              <a:defRPr sz="2300" b="1">
                <a:solidFill>
                  <a:schemeClr val="tx1"/>
                </a:solidFill>
                <a:latin typeface="Arial" charset="0"/>
                <a:ea typeface="ＭＳ Ｐゴシック" charset="0"/>
              </a:defRPr>
            </a:lvl5pPr>
            <a:lvl6pPr marL="2382081" indent="-216553" algn="ctr" defTabSz="914334" eaLnBrk="0" fontAlgn="base" hangingPunct="0">
              <a:spcBef>
                <a:spcPct val="0"/>
              </a:spcBef>
              <a:spcAft>
                <a:spcPct val="0"/>
              </a:spcAft>
              <a:defRPr sz="2300" b="1">
                <a:solidFill>
                  <a:schemeClr val="tx1"/>
                </a:solidFill>
                <a:latin typeface="Arial" charset="0"/>
                <a:ea typeface="ＭＳ Ｐゴシック" charset="0"/>
              </a:defRPr>
            </a:lvl6pPr>
            <a:lvl7pPr marL="2815186" indent="-216553" algn="ctr" defTabSz="914334" eaLnBrk="0" fontAlgn="base" hangingPunct="0">
              <a:spcBef>
                <a:spcPct val="0"/>
              </a:spcBef>
              <a:spcAft>
                <a:spcPct val="0"/>
              </a:spcAft>
              <a:defRPr sz="2300" b="1">
                <a:solidFill>
                  <a:schemeClr val="tx1"/>
                </a:solidFill>
                <a:latin typeface="Arial" charset="0"/>
                <a:ea typeface="ＭＳ Ｐゴシック" charset="0"/>
              </a:defRPr>
            </a:lvl7pPr>
            <a:lvl8pPr marL="3248292" indent="-216553" algn="ctr" defTabSz="914334" eaLnBrk="0" fontAlgn="base" hangingPunct="0">
              <a:spcBef>
                <a:spcPct val="0"/>
              </a:spcBef>
              <a:spcAft>
                <a:spcPct val="0"/>
              </a:spcAft>
              <a:defRPr sz="2300" b="1">
                <a:solidFill>
                  <a:schemeClr val="tx1"/>
                </a:solidFill>
                <a:latin typeface="Arial" charset="0"/>
                <a:ea typeface="ＭＳ Ｐゴシック" charset="0"/>
              </a:defRPr>
            </a:lvl8pPr>
            <a:lvl9pPr marL="3681397" indent="-216553" algn="ctr" defTabSz="914334" eaLnBrk="0" fontAlgn="base" hangingPunct="0">
              <a:spcBef>
                <a:spcPct val="0"/>
              </a:spcBef>
              <a:spcAft>
                <a:spcPct val="0"/>
              </a:spcAft>
              <a:defRPr sz="2300" b="1">
                <a:solidFill>
                  <a:schemeClr val="tx1"/>
                </a:solidFill>
                <a:latin typeface="Arial" charset="0"/>
                <a:ea typeface="ＭＳ Ｐゴシック" charset="0"/>
              </a:defRPr>
            </a:lvl9pPr>
          </a:lstStyle>
          <a:p>
            <a:fld id="{6DE66472-3C4A-664E-B79D-919B88A5EFD8}" type="slidenum">
              <a:rPr lang="en-US" sz="1200" b="0">
                <a:solidFill>
                  <a:prstClr val="black"/>
                </a:solidFill>
                <a:latin typeface="Times" charset="0"/>
              </a:rPr>
              <a:pPr/>
              <a:t>7</a:t>
            </a:fld>
            <a:endParaRPr lang="en-US" sz="1200" b="0">
              <a:solidFill>
                <a:prstClr val="black"/>
              </a:solidFill>
              <a:latin typeface="Times" charset="0"/>
            </a:endParaRPr>
          </a:p>
        </p:txBody>
      </p:sp>
      <p:sp>
        <p:nvSpPr>
          <p:cNvPr id="56322" name="Rectangle 1026"/>
          <p:cNvSpPr>
            <a:spLocks noGrp="1" noRot="1" noChangeAspect="1" noChangeArrowheads="1" noTextEdit="1"/>
          </p:cNvSpPr>
          <p:nvPr>
            <p:ph type="sldImg"/>
          </p:nvPr>
        </p:nvSpPr>
        <p:spPr>
          <a:xfrm>
            <a:off x="2295525" y="519113"/>
            <a:ext cx="4552950" cy="2560637"/>
          </a:xfrm>
          <a:ln/>
        </p:spPr>
      </p:sp>
      <p:sp>
        <p:nvSpPr>
          <p:cNvPr id="56323" name="Rectangle 1027"/>
          <p:cNvSpPr>
            <a:spLocks noGrp="1" noChangeArrowheads="1"/>
          </p:cNvSpPr>
          <p:nvPr>
            <p:ph type="body" idx="1"/>
          </p:nvPr>
        </p:nvSpPr>
        <p:spPr>
          <a:xfrm>
            <a:off x="1218540" y="3256415"/>
            <a:ext cx="6704937" cy="30861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06" tIns="44853" rIns="89706" bIns="44853"/>
          <a:lstStyle/>
          <a:p>
            <a:pPr eaLnBrk="1" hangingPunct="1"/>
            <a:r>
              <a:rPr lang="en-US">
                <a:latin typeface="Arial" charset="0"/>
              </a:rPr>
              <a:t>Oracle is #1 IT company running Linux</a:t>
            </a:r>
          </a:p>
          <a:p>
            <a:pPr eaLnBrk="1" hangingPunct="1"/>
            <a:r>
              <a:rPr lang="en-US">
                <a:latin typeface="Arial" charset="0"/>
              </a:rPr>
              <a:t>Low cost, high performance</a:t>
            </a:r>
          </a:p>
          <a:p>
            <a:pPr eaLnBrk="1" hangingPunct="1"/>
            <a:r>
              <a:rPr lang="en-US">
                <a:latin typeface="Arial" charset="0"/>
              </a:rPr>
              <a:t>Standard</a:t>
            </a:r>
          </a:p>
          <a:p>
            <a:pPr eaLnBrk="1" hangingPunct="1"/>
            <a:r>
              <a:rPr lang="en-US">
                <a:latin typeface="Arial" charset="0"/>
              </a:rPr>
              <a:t>Liberating Intel from Windows</a:t>
            </a:r>
          </a:p>
          <a:p>
            <a:pPr eaLnBrk="1" hangingPunct="1"/>
            <a:r>
              <a:rPr lang="en-US">
                <a:latin typeface="Arial" charset="0"/>
              </a:rPr>
              <a:t>Making Linux safe and secure</a:t>
            </a:r>
          </a:p>
          <a:p>
            <a:pPr eaLnBrk="1" hangingPunct="1"/>
            <a:r>
              <a:rPr lang="en-US">
                <a:latin typeface="Arial" charset="0"/>
              </a:rPr>
              <a:t>Making it more scalable and faster </a:t>
            </a:r>
          </a:p>
          <a:p>
            <a:pPr eaLnBrk="1" hangingPunct="1"/>
            <a:r>
              <a:rPr lang="en-US">
                <a:latin typeface="Arial" charset="0"/>
              </a:rPr>
              <a:t>Open source contributions</a:t>
            </a:r>
          </a:p>
          <a:p>
            <a:pPr eaLnBrk="1" hangingPunct="1"/>
            <a:r>
              <a:rPr lang="en-US">
                <a:latin typeface="Arial" charset="0"/>
              </a:rPr>
              <a:t>Oracle is #1 IT company running Linux</a:t>
            </a:r>
          </a:p>
          <a:p>
            <a:pPr eaLnBrk="1" hangingPunct="1"/>
            <a:endParaRPr lang="en-US">
              <a:latin typeface="Arial" charset="0"/>
            </a:endParaRPr>
          </a:p>
          <a:p>
            <a:pPr eaLnBrk="1" hangingPunct="1"/>
            <a:r>
              <a:rPr lang="en-US">
                <a:latin typeface="Arial" charset="0"/>
              </a:rPr>
              <a:t>First commercial database for Linux (1998)</a:t>
            </a:r>
          </a:p>
          <a:p>
            <a:pPr eaLnBrk="1" hangingPunct="1"/>
            <a:r>
              <a:rPr lang="en-US">
                <a:latin typeface="Arial" charset="0"/>
              </a:rPr>
              <a:t>Adopts Apache Web Server (1999)</a:t>
            </a:r>
          </a:p>
          <a:p>
            <a:pPr eaLnBrk="1" hangingPunct="1"/>
            <a:r>
              <a:rPr lang="en-US">
                <a:latin typeface="Arial" charset="0"/>
              </a:rPr>
              <a:t>Adopts SOAP (2001)</a:t>
            </a:r>
          </a:p>
          <a:p>
            <a:pPr eaLnBrk="1" hangingPunct="1"/>
            <a:r>
              <a:rPr lang="en-US">
                <a:latin typeface="Arial" charset="0"/>
              </a:rPr>
              <a:t>Joins Eclipse.org (2002)</a:t>
            </a:r>
          </a:p>
          <a:p>
            <a:pPr eaLnBrk="1" hangingPunct="1"/>
            <a:r>
              <a:rPr lang="en-US">
                <a:latin typeface="Arial" charset="0"/>
              </a:rPr>
              <a:t>Partners with Zend for PHP support (2005)</a:t>
            </a:r>
          </a:p>
          <a:p>
            <a:pPr eaLnBrk="1" hangingPunct="1"/>
            <a:r>
              <a:rPr lang="en-US">
                <a:latin typeface="Arial" charset="0"/>
              </a:rPr>
              <a:t>Supports Glassfish (2005)</a:t>
            </a:r>
          </a:p>
          <a:p>
            <a:pPr eaLnBrk="1" hangingPunct="1"/>
            <a:r>
              <a:rPr lang="en-US">
                <a:latin typeface="Arial" charset="0"/>
              </a:rPr>
              <a:t>Purchases InnoDB (2005)</a:t>
            </a:r>
          </a:p>
          <a:p>
            <a:pPr eaLnBrk="1" hangingPunct="1"/>
            <a:r>
              <a:rPr lang="en-US">
                <a:latin typeface="Arial" charset="0"/>
              </a:rPr>
              <a:t>Purchases Sleepycat (creator of Berkeley DB) (2006)</a:t>
            </a:r>
          </a:p>
          <a:p>
            <a:pPr eaLnBrk="1" hangingPunct="1"/>
            <a:r>
              <a:rPr lang="en-US">
                <a:latin typeface="Arial" charset="0"/>
              </a:rPr>
              <a:t>Subversion plug-in for Jdeveloper jointly developed with Collabnet (2006)</a:t>
            </a:r>
          </a:p>
          <a:p>
            <a:pPr eaLnBrk="1" hangingPunct="1"/>
            <a:r>
              <a:rPr lang="en-US">
                <a:latin typeface="Arial" charset="0"/>
              </a:rPr>
              <a:t>Launch of Unbreakable Linux (2006)</a:t>
            </a:r>
          </a:p>
          <a:p>
            <a:pPr eaLnBrk="1" hangingPunct="1"/>
            <a:r>
              <a:rPr lang="en-US">
                <a:latin typeface="Arial" charset="0"/>
              </a:rPr>
              <a:t>Open sources Toplink Essentials (2007)</a:t>
            </a:r>
          </a:p>
          <a:p>
            <a:pPr eaLnBrk="1" hangingPunct="1"/>
            <a:r>
              <a:rPr lang="en-US">
                <a:latin typeface="Arial" charset="0"/>
              </a:rPr>
              <a:t>Open sources XQilla Xquery/Xpath (2007)</a:t>
            </a:r>
          </a:p>
          <a:p>
            <a:pPr eaLnBrk="1" hangingPunct="1"/>
            <a:endParaRPr lang="en-US">
              <a:latin typeface="Arial" charset="0"/>
            </a:endParaRPr>
          </a:p>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2297113" y="522288"/>
            <a:ext cx="4548187" cy="2559050"/>
          </a:xfrm>
          <a:ln/>
        </p:spPr>
      </p:sp>
      <p:sp>
        <p:nvSpPr>
          <p:cNvPr id="173059" name="Rectangle 3"/>
          <p:cNvSpPr>
            <a:spLocks noGrp="1" noChangeArrowheads="1"/>
          </p:cNvSpPr>
          <p:nvPr>
            <p:ph type="body" idx="1"/>
          </p:nvPr>
        </p:nvSpPr>
        <p:spPr>
          <a:xfrm>
            <a:off x="1222376" y="3256643"/>
            <a:ext cx="6695281" cy="3085420"/>
          </a:xfrm>
          <a:noFill/>
          <a:ln/>
        </p:spPr>
        <p:txBody>
          <a:bodyPr lIns="94840" tIns="47419" rIns="94840" bIns="47419"/>
          <a:lstStyle/>
          <a:p>
            <a:r>
              <a:rPr lang="en-US" sz="1600" smtClean="0">
                <a:latin typeface="Arial" pitchFamily="34" charset="0"/>
                <a:ea typeface="ＭＳ Ｐゴシック" pitchFamily="34" charset="-128"/>
              </a:rPr>
              <a:t>UBL Customers http://www.oracle.com/us/technologies/linux/025990.htm </a:t>
            </a:r>
          </a:p>
          <a:p>
            <a:r>
              <a:rPr lang="en-US" sz="1600" smtClean="0">
                <a:latin typeface="Arial" pitchFamily="34" charset="0"/>
                <a:ea typeface="ＭＳ Ｐゴシック" pitchFamily="34" charset="-128"/>
              </a:rPr>
              <a:t>OVM Customers http://www.oracle.com/us/technologies/virtualization/024937.htm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xfrm>
            <a:off x="2286000" y="514350"/>
            <a:ext cx="4572000" cy="2571750"/>
          </a:xfrm>
          <a:ln/>
        </p:spPr>
      </p:sp>
      <p:sp>
        <p:nvSpPr>
          <p:cNvPr id="89090"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89091" name="Slide Number Placeholder 3"/>
          <p:cNvSpPr>
            <a:spLocks noGrp="1"/>
          </p:cNvSpPr>
          <p:nvPr>
            <p:ph type="sldNum" sz="quarter" idx="5"/>
          </p:nvPr>
        </p:nvSpPr>
        <p:spPr>
          <a:noFill/>
        </p:spPr>
        <p:txBody>
          <a:bodyPr/>
          <a:lstStyle/>
          <a:p>
            <a:pPr>
              <a:buClr>
                <a:srgbClr val="4F81BD"/>
              </a:buClr>
            </a:pPr>
            <a:fld id="{AE393708-9DF3-4F0E-A8ED-06C576AB723E}" type="slidenum">
              <a:rPr lang="en-US">
                <a:solidFill>
                  <a:srgbClr val="000000"/>
                </a:solidFill>
              </a:rPr>
              <a:pPr>
                <a:buClr>
                  <a:srgbClr val="4F81BD"/>
                </a:buClr>
              </a:pPr>
              <a:t>9</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3.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4.xml"/><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5.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6.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7.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8.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9.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20.xml"/><Relationship Id="rId4" Type="http://schemas.openxmlformats.org/officeDocument/2006/relationships/image" Target="../media/image7.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22.xml"/><Relationship Id="rId4" Type="http://schemas.openxmlformats.org/officeDocument/2006/relationships/image" Target="../media/image7.jpeg"/></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3.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4.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25.xml"/><Relationship Id="rId4" Type="http://schemas.openxmlformats.org/officeDocument/2006/relationships/image" Target="../media/image7.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7.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11.wmf"/></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8.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34" y="3596174"/>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33" y="4410273"/>
            <a:ext cx="7075289" cy="532642"/>
          </a:xfrm>
        </p:spPr>
        <p:txBody>
          <a:bodyPr/>
          <a:lstStyle>
            <a:lvl1pPr marL="0" marR="0" indent="0" algn="l" defTabSz="914202"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11" indent="0" algn="ctr">
              <a:buNone/>
              <a:defRPr>
                <a:solidFill>
                  <a:schemeClr val="tx1">
                    <a:tint val="75000"/>
                  </a:schemeClr>
                </a:solidFill>
              </a:defRPr>
            </a:lvl2pPr>
            <a:lvl3pPr marL="571021" indent="0" algn="ctr">
              <a:buNone/>
              <a:defRPr>
                <a:solidFill>
                  <a:schemeClr val="tx1">
                    <a:tint val="75000"/>
                  </a:schemeClr>
                </a:solidFill>
              </a:defRPr>
            </a:lvl3pPr>
            <a:lvl4pPr marL="856533" indent="0" algn="ctr">
              <a:buNone/>
              <a:defRPr>
                <a:solidFill>
                  <a:schemeClr val="tx1">
                    <a:tint val="75000"/>
                  </a:schemeClr>
                </a:solidFill>
              </a:defRPr>
            </a:lvl4pPr>
            <a:lvl5pPr marL="1142044" indent="0" algn="ctr">
              <a:buNone/>
              <a:defRPr>
                <a:solidFill>
                  <a:schemeClr val="tx1">
                    <a:tint val="75000"/>
                  </a:schemeClr>
                </a:solidFill>
              </a:defRPr>
            </a:lvl5pPr>
            <a:lvl6pPr marL="1427555" indent="0" algn="ctr">
              <a:buNone/>
              <a:defRPr>
                <a:solidFill>
                  <a:schemeClr val="tx1">
                    <a:tint val="75000"/>
                  </a:schemeClr>
                </a:solidFill>
              </a:defRPr>
            </a:lvl6pPr>
            <a:lvl7pPr marL="1713066" indent="0" algn="ctr">
              <a:buNone/>
              <a:defRPr>
                <a:solidFill>
                  <a:schemeClr val="tx1">
                    <a:tint val="75000"/>
                  </a:schemeClr>
                </a:solidFill>
              </a:defRPr>
            </a:lvl7pPr>
            <a:lvl8pPr marL="1998578" indent="0" algn="ctr">
              <a:buNone/>
              <a:defRPr>
                <a:solidFill>
                  <a:schemeClr val="tx1">
                    <a:tint val="75000"/>
                  </a:schemeClr>
                </a:solidFill>
              </a:defRPr>
            </a:lvl8pPr>
            <a:lvl9pPr marL="2284088"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89"/>
            <a:ext cx="2895600" cy="274637"/>
          </a:xfrm>
        </p:spPr>
        <p:txBody>
          <a:bodyPr/>
          <a:lstStyle>
            <a:lvl1pPr>
              <a:defRPr/>
            </a:lvl1pPr>
          </a:lstStyle>
          <a:p>
            <a:pPr>
              <a:defRPr/>
            </a:pPr>
            <a:endParaRPr lang="en-US" dirty="0"/>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26"/>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6" y="685826"/>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100940877"/>
      </p:ext>
    </p:extLst>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9052830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00"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1676397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6"/>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2"/>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8" name="Text Box 14"/>
          <p:cNvSpPr txBox="1">
            <a:spLocks noChangeArrowheads="1"/>
          </p:cNvSpPr>
          <p:nvPr userDrawn="1"/>
        </p:nvSpPr>
        <p:spPr bwMode="auto">
          <a:xfrm>
            <a:off x="635234"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5"/>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4" name="Straight Connector 13"/>
          <p:cNvCxnSpPr/>
          <p:nvPr userDrawn="1"/>
        </p:nvCxnSpPr>
        <p:spPr>
          <a:xfrm flipH="1">
            <a:off x="824370" y="4897875"/>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4" name="Group 3"/>
          <p:cNvGrpSpPr/>
          <p:nvPr userDrawn="1"/>
        </p:nvGrpSpPr>
        <p:grpSpPr>
          <a:xfrm>
            <a:off x="3094497" y="4875691"/>
            <a:ext cx="2289387" cy="219168"/>
            <a:chOff x="3094495" y="4875691"/>
            <a:chExt cx="2289387" cy="219168"/>
          </a:xfrm>
        </p:grpSpPr>
        <p:sp>
          <p:nvSpPr>
            <p:cNvPr id="13"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15" name="Straight Connector 14"/>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20773617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7"/>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38"/>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7" name="Text Box 14"/>
          <p:cNvSpPr txBox="1">
            <a:spLocks noChangeArrowheads="1"/>
          </p:cNvSpPr>
          <p:nvPr userDrawn="1"/>
        </p:nvSpPr>
        <p:spPr bwMode="auto">
          <a:xfrm>
            <a:off x="635234"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5"/>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3" name="Straight Connector 12"/>
          <p:cNvCxnSpPr/>
          <p:nvPr userDrawn="1"/>
        </p:nvCxnSpPr>
        <p:spPr>
          <a:xfrm flipH="1">
            <a:off x="824370" y="4897875"/>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2"/>
          <p:cNvGrpSpPr/>
          <p:nvPr userDrawn="1"/>
        </p:nvGrpSpPr>
        <p:grpSpPr>
          <a:xfrm>
            <a:off x="3094497" y="4875691"/>
            <a:ext cx="2289387" cy="219168"/>
            <a:chOff x="3094495" y="4875691"/>
            <a:chExt cx="2289387" cy="219168"/>
          </a:xfrm>
        </p:grpSpPr>
        <p:sp>
          <p:nvSpPr>
            <p:cNvPr id="12"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14" name="Straight Connector 13"/>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25819293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120"/>
            <a:ext cx="7772400" cy="11029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5338"/>
            <a:ext cx="6400800" cy="131404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742"/>
            <a:ext cx="7772400" cy="1020447"/>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552"/>
            <a:ext cx="7772400" cy="112519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038" y="1163279"/>
            <a:ext cx="3986212" cy="3475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51" y="1163279"/>
            <a:ext cx="3986213" cy="3475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12"/>
            <a:ext cx="8229600" cy="85698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583"/>
            <a:ext cx="4040188" cy="480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447"/>
            <a:ext cx="4040188" cy="2962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0583"/>
            <a:ext cx="4041775" cy="480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447"/>
            <a:ext cx="4041775" cy="2962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54"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907787414"/>
      </p:ext>
    </p:extLst>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25"/>
            <a:ext cx="3008313" cy="87126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25"/>
            <a:ext cx="5111750" cy="43896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5993"/>
            <a:ext cx="3008313" cy="35184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926"/>
            <a:ext cx="5486400" cy="42531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233"/>
            <a:ext cx="5486400" cy="30851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6245"/>
            <a:ext cx="5486400" cy="603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7213" y="201551"/>
            <a:ext cx="2032000" cy="44372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039" y="201551"/>
            <a:ext cx="5946775" cy="44372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2" y="3596148"/>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3"/>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00"/>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3" y="685800"/>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6" name="TextBox 5"/>
          <p:cNvSpPr txBox="1"/>
          <p:nvPr userDrawn="1"/>
        </p:nvSpPr>
        <p:spPr>
          <a:xfrm>
            <a:off x="4781494" y="497606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422689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0"/>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3" name="TextBox 2"/>
          <p:cNvSpPr txBox="1"/>
          <p:nvPr userDrawn="1"/>
        </p:nvSpPr>
        <p:spPr>
          <a:xfrm>
            <a:off x="4857831" y="495524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
        <p:nvSpPr>
          <p:cNvPr id="4" name="TextBox 3"/>
          <p:cNvSpPr txBox="1"/>
          <p:nvPr userDrawn="1"/>
        </p:nvSpPr>
        <p:spPr>
          <a:xfrm>
            <a:off x="3089275" y="4946650"/>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2115574234"/>
      </p:ext>
    </p:extLst>
  </p:cSld>
  <p:clrMapOvr>
    <a:masterClrMapping/>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55"/>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0"/>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88"/>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0" y="1821925"/>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5" name="TextBox 4"/>
          <p:cNvSpPr txBox="1"/>
          <p:nvPr userDrawn="1"/>
        </p:nvSpPr>
        <p:spPr>
          <a:xfrm>
            <a:off x="4802313" y="492748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009408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5"/>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1"/>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8"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4" name="Straight Connector 13"/>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0773617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37"/>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7"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3" name="Straight Connector 12"/>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5819293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2" y="3596148"/>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3"/>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00"/>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3" y="685800"/>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6" name="TextBox 5"/>
          <p:cNvSpPr txBox="1"/>
          <p:nvPr userDrawn="1"/>
        </p:nvSpPr>
        <p:spPr>
          <a:xfrm>
            <a:off x="4781494" y="497606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422689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0"/>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47"/>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3219337269"/>
      </p:ext>
    </p:extLst>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3" name="TextBox 2"/>
          <p:cNvSpPr txBox="1"/>
          <p:nvPr userDrawn="1"/>
        </p:nvSpPr>
        <p:spPr>
          <a:xfrm>
            <a:off x="4857831" y="495524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
        <p:nvSpPr>
          <p:cNvPr id="4" name="TextBox 3"/>
          <p:cNvSpPr txBox="1"/>
          <p:nvPr userDrawn="1"/>
        </p:nvSpPr>
        <p:spPr>
          <a:xfrm>
            <a:off x="3089275" y="4946650"/>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55"/>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0"/>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88"/>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0" y="1821925"/>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5" name="TextBox 4"/>
          <p:cNvSpPr txBox="1"/>
          <p:nvPr userDrawn="1"/>
        </p:nvSpPr>
        <p:spPr>
          <a:xfrm>
            <a:off x="4802313" y="492748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009408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5"/>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1"/>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8"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4" name="Straight Connector 13"/>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0773617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37"/>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7"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3" name="Straight Connector 12"/>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5819293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281" y="685801"/>
            <a:ext cx="2824390" cy="2115741"/>
          </a:xfrm>
          <a:prstGeom prst="rect">
            <a:avLst/>
          </a:prstGeom>
          <a:solidFill>
            <a:srgbClr val="ADADAD"/>
          </a:solidFill>
          <a:ln w="12700">
            <a:noFill/>
            <a:miter lim="800000"/>
            <a:headEnd/>
            <a:tailEnd/>
          </a:ln>
          <a:effectLst/>
        </p:spPr>
        <p:txBody>
          <a:bodyPr wrap="none" lIns="81531" tIns="40766" rIns="81531" bIns="40766" anchor="ctr" anchorCtr="1"/>
          <a:lstStyle/>
          <a:p>
            <a:pPr algn="ctr" eaLnBrk="0" hangingPunct="0">
              <a:defRPr/>
            </a:pPr>
            <a:r>
              <a:rPr lang="en-US" sz="1300" b="1" dirty="0">
                <a:solidFill>
                  <a:srgbClr val="000000"/>
                </a:solidFill>
                <a:latin typeface="Arial" charset="0"/>
              </a:rPr>
              <a:t>&lt;Insert Picture Here&gt;</a:t>
            </a:r>
          </a:p>
        </p:txBody>
      </p:sp>
      <p:pic>
        <p:nvPicPr>
          <p:cNvPr id="5" name="Picture 74" descr="Tall Red"/>
          <p:cNvPicPr>
            <a:picLocks noChangeAspect="1" noChangeArrowheads="1"/>
          </p:cNvPicPr>
          <p:nvPr userDrawn="1"/>
        </p:nvPicPr>
        <p:blipFill>
          <a:blip r:embed="rId2"/>
          <a:srcRect/>
          <a:stretch>
            <a:fillRect/>
          </a:stretch>
        </p:blipFill>
        <p:spPr bwMode="auto">
          <a:xfrm>
            <a:off x="13" y="685821"/>
            <a:ext cx="914281" cy="2116931"/>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a:srcRect/>
          <a:stretch>
            <a:fillRect/>
          </a:stretch>
        </p:blipFill>
        <p:spPr bwMode="auto">
          <a:xfrm>
            <a:off x="3736909" y="685821"/>
            <a:ext cx="5407115" cy="2116931"/>
          </a:xfrm>
          <a:prstGeom prst="rect">
            <a:avLst/>
          </a:prstGeom>
          <a:noFill/>
          <a:ln w="9525">
            <a:noFill/>
            <a:miter lim="800000"/>
            <a:headEnd/>
            <a:tailEnd/>
          </a:ln>
        </p:spPr>
      </p:pic>
      <p:pic>
        <p:nvPicPr>
          <p:cNvPr id="7" name="Picture 16"/>
          <p:cNvPicPr>
            <a:picLocks noChangeAspect="1" noChangeArrowheads="1"/>
          </p:cNvPicPr>
          <p:nvPr userDrawn="1"/>
        </p:nvPicPr>
        <p:blipFill>
          <a:blip r:embed="rId4"/>
          <a:srcRect/>
          <a:stretch>
            <a:fillRect/>
          </a:stretch>
        </p:blipFill>
        <p:spPr bwMode="auto">
          <a:xfrm>
            <a:off x="1144637" y="3256386"/>
            <a:ext cx="2227964" cy="278011"/>
          </a:xfrm>
          <a:prstGeom prst="rect">
            <a:avLst/>
          </a:prstGeom>
          <a:noFill/>
          <a:ln w="9525">
            <a:noFill/>
            <a:miter lim="800000"/>
            <a:headEnd/>
            <a:tailEnd/>
          </a:ln>
        </p:spPr>
      </p:pic>
      <p:pic>
        <p:nvPicPr>
          <p:cNvPr id="8" name="Picture 74" descr="Tall Red"/>
          <p:cNvPicPr>
            <a:picLocks noChangeArrowheads="1"/>
          </p:cNvPicPr>
          <p:nvPr userDrawn="1"/>
        </p:nvPicPr>
        <p:blipFill>
          <a:blip r:embed="rId2"/>
          <a:srcRect/>
          <a:stretch>
            <a:fillRect/>
          </a:stretch>
        </p:blipFill>
        <p:spPr bwMode="auto">
          <a:xfrm>
            <a:off x="5" y="685208"/>
            <a:ext cx="1144637" cy="2118717"/>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1073914" y="3600478"/>
            <a:ext cx="7772400" cy="645319"/>
          </a:xfrm>
        </p:spPr>
        <p:txBody>
          <a:bodyPr lIns="81531" tIns="40766" rIns="81531" bIns="40766" anchor="b"/>
          <a:lstStyle>
            <a:lvl1pPr>
              <a:defRPr sz="1500"/>
            </a:lvl1pPr>
          </a:lstStyle>
          <a:p>
            <a:r>
              <a:rPr lang="en-US" dirty="0"/>
              <a:t>Click to edit Master title style</a:t>
            </a:r>
          </a:p>
        </p:txBody>
      </p:sp>
      <p:sp>
        <p:nvSpPr>
          <p:cNvPr id="262221" name="Rectangle 77"/>
          <p:cNvSpPr>
            <a:spLocks noGrp="1" noChangeArrowheads="1"/>
          </p:cNvSpPr>
          <p:nvPr>
            <p:ph type="subTitle" sz="quarter" idx="1"/>
          </p:nvPr>
        </p:nvSpPr>
        <p:spPr>
          <a:xfrm>
            <a:off x="1073914" y="4286250"/>
            <a:ext cx="6400800" cy="571500"/>
          </a:xfrm>
        </p:spPr>
        <p:txBody>
          <a:bodyPr lIns="81531" tIns="40766" rIns="81531" bIns="40766"/>
          <a:lstStyle>
            <a:lvl1pPr marL="0" indent="0">
              <a:spcBef>
                <a:spcPct val="0"/>
              </a:spcBef>
              <a:buFont typeface="Times"/>
              <a:buNone/>
              <a:defRPr sz="1400"/>
            </a:lvl1pPr>
          </a:lstStyle>
          <a:p>
            <a:r>
              <a:rPr lang="en-US" dirty="0"/>
              <a:t>Click to edit Master subtitle style</a:t>
            </a: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2905283090"/>
      </p:ext>
    </p:extLst>
  </p:cSld>
  <p:clrMapOvr>
    <a:masterClrMapping/>
  </p:clrMapOvr>
  <p:transition>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6277" y="1182290"/>
            <a:ext cx="7537450"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7"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descr="Right Red"/>
          <p:cNvPicPr>
            <a:picLocks noChangeAspect="1" noChangeArrowheads="1"/>
          </p:cNvPicPr>
          <p:nvPr userDrawn="1"/>
        </p:nvPicPr>
        <p:blipFill>
          <a:blip r:embed="rId2"/>
          <a:srcRect/>
          <a:stretch>
            <a:fillRect/>
          </a:stretch>
        </p:blipFill>
        <p:spPr bwMode="auto">
          <a:xfrm>
            <a:off x="7010678" y="0"/>
            <a:ext cx="2133322" cy="514350"/>
          </a:xfrm>
          <a:prstGeom prst="rect">
            <a:avLst/>
          </a:prstGeom>
          <a:noFill/>
          <a:ln w="9525">
            <a:noFill/>
            <a:miter lim="800000"/>
            <a:headEnd/>
            <a:tailEnd/>
          </a:ln>
        </p:spPr>
      </p:pic>
      <p:sp>
        <p:nvSpPr>
          <p:cNvPr id="5" name="Rectangle 4"/>
          <p:cNvSpPr/>
          <p:nvPr userDrawn="1"/>
        </p:nvSpPr>
        <p:spPr bwMode="auto">
          <a:xfrm>
            <a:off x="7014275" y="516734"/>
            <a:ext cx="2129751" cy="1601391"/>
          </a:xfrm>
          <a:prstGeom prst="rect">
            <a:avLst/>
          </a:prstGeom>
          <a:solidFill>
            <a:schemeClr val="accent6"/>
          </a:solidFill>
          <a:ln w="9525" cap="flat" cmpd="sng" algn="ctr">
            <a:noFill/>
            <a:prstDash val="solid"/>
            <a:round/>
            <a:headEnd type="none" w="med" len="med"/>
            <a:tailEnd type="none" w="med" len="med"/>
          </a:ln>
          <a:effectLst/>
        </p:spPr>
        <p:txBody>
          <a:bodyPr lIns="82098" tIns="41048" rIns="82098" bIns="41048" anchor="ctr"/>
          <a:lstStyle/>
          <a:p>
            <a:pPr marL="106159" indent="-106159" algn="ctr" defTabSz="815303">
              <a:lnSpc>
                <a:spcPct val="90000"/>
              </a:lnSpc>
              <a:spcBef>
                <a:spcPct val="50000"/>
              </a:spcBef>
              <a:buClr>
                <a:srgbClr val="667263"/>
              </a:buClr>
              <a:defRPr/>
            </a:pPr>
            <a:r>
              <a:rPr lang="en-US" sz="1300" b="1" dirty="0">
                <a:solidFill>
                  <a:srgbClr val="000000"/>
                </a:solidFill>
                <a:latin typeface="Arial" charset="0"/>
              </a:rPr>
              <a:t>&lt;Insert Picture Here&gt;</a:t>
            </a:r>
          </a:p>
        </p:txBody>
      </p:sp>
      <p:sp>
        <p:nvSpPr>
          <p:cNvPr id="2" name="Title 1"/>
          <p:cNvSpPr>
            <a:spLocks noGrp="1"/>
          </p:cNvSpPr>
          <p:nvPr>
            <p:ph type="title"/>
          </p:nvPr>
        </p:nvSpPr>
        <p:spPr>
          <a:xfrm>
            <a:off x="910438" y="255988"/>
            <a:ext cx="5500225" cy="6429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6284" y="1182290"/>
            <a:ext cx="5444505"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p:cNvSpPr/>
          <p:nvPr userDrawn="1"/>
        </p:nvSpPr>
        <p:spPr bwMode="auto">
          <a:xfrm>
            <a:off x="7014275" y="516734"/>
            <a:ext cx="2129751" cy="1601391"/>
          </a:xfrm>
          <a:prstGeom prst="rect">
            <a:avLst/>
          </a:prstGeom>
          <a:solidFill>
            <a:schemeClr val="accent6"/>
          </a:solidFill>
          <a:ln w="9525" cap="flat" cmpd="sng" algn="ctr">
            <a:noFill/>
            <a:prstDash val="solid"/>
            <a:round/>
            <a:headEnd type="none" w="med" len="med"/>
            <a:tailEnd type="none" w="med" len="med"/>
          </a:ln>
          <a:effectLst/>
        </p:spPr>
        <p:txBody>
          <a:bodyPr lIns="82098" tIns="41048" rIns="82098" bIns="41048" anchor="ctr"/>
          <a:lstStyle/>
          <a:p>
            <a:pPr marL="106159" indent="-106159" algn="ctr" defTabSz="815303">
              <a:lnSpc>
                <a:spcPct val="90000"/>
              </a:lnSpc>
              <a:spcBef>
                <a:spcPct val="50000"/>
              </a:spcBef>
              <a:buClr>
                <a:srgbClr val="667263"/>
              </a:buClr>
              <a:defRPr/>
            </a:pPr>
            <a:r>
              <a:rPr lang="en-US" sz="1300" b="1" dirty="0">
                <a:solidFill>
                  <a:srgbClr val="000000"/>
                </a:solidFill>
                <a:latin typeface="Arial" charset="0"/>
              </a:rPr>
              <a:t>&lt;Insert Picture Here&gt;</a:t>
            </a:r>
          </a:p>
        </p:txBody>
      </p:sp>
      <p:pic>
        <p:nvPicPr>
          <p:cNvPr id="4" name="Picture 2" descr="Right Red"/>
          <p:cNvPicPr>
            <a:picLocks noChangeAspect="1" noChangeArrowheads="1"/>
          </p:cNvPicPr>
          <p:nvPr userDrawn="1"/>
        </p:nvPicPr>
        <p:blipFill>
          <a:blip r:embed="rId2"/>
          <a:srcRect/>
          <a:stretch>
            <a:fillRect/>
          </a:stretch>
        </p:blipFill>
        <p:spPr bwMode="auto">
          <a:xfrm>
            <a:off x="7010678" y="0"/>
            <a:ext cx="2133322" cy="514350"/>
          </a:xfrm>
          <a:prstGeom prst="rect">
            <a:avLst/>
          </a:prstGeom>
          <a:noFill/>
          <a:ln w="9525">
            <a:noFill/>
            <a:miter lim="800000"/>
            <a:headEnd/>
            <a:tailEnd/>
          </a:ln>
        </p:spPr>
      </p:pic>
      <p:sp>
        <p:nvSpPr>
          <p:cNvPr id="2" name="Title 1"/>
          <p:cNvSpPr>
            <a:spLocks noGrp="1"/>
          </p:cNvSpPr>
          <p:nvPr>
            <p:ph type="title"/>
          </p:nvPr>
        </p:nvSpPr>
        <p:spPr>
          <a:xfrm>
            <a:off x="889001" y="1600144"/>
            <a:ext cx="4978400" cy="642938"/>
          </a:xfrm>
        </p:spPr>
        <p:txBody>
          <a:bodyPr/>
          <a:lstStyle>
            <a:lvl1pPr>
              <a:defRPr sz="2900"/>
            </a:lvl1pPr>
          </a:lstStyle>
          <a:p>
            <a:r>
              <a:rPr lang="en-US" dirty="0" smtClean="0"/>
              <a:t>Click to edit Master title style</a:t>
            </a:r>
            <a:endParaRPr lang="en-US" dirty="0"/>
          </a:p>
        </p:txBody>
      </p:sp>
      <p:sp>
        <p:nvSpPr>
          <p:cNvPr id="5"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bwMode="auto">
          <a:xfrm>
            <a:off x="901781" y="1"/>
            <a:ext cx="2836890" cy="2118122"/>
          </a:xfrm>
          <a:prstGeom prst="rect">
            <a:avLst/>
          </a:prstGeom>
          <a:solidFill>
            <a:schemeClr val="accent6"/>
          </a:solidFill>
          <a:ln w="9525" cap="flat" cmpd="sng" algn="ctr">
            <a:noFill/>
            <a:prstDash val="solid"/>
            <a:round/>
            <a:headEnd type="none" w="med" len="med"/>
            <a:tailEnd type="none" w="med" len="med"/>
          </a:ln>
          <a:effectLst/>
        </p:spPr>
        <p:txBody>
          <a:bodyPr lIns="82098" tIns="41048" rIns="82098" bIns="41048" anchor="ctr"/>
          <a:lstStyle/>
          <a:p>
            <a:pPr marL="106159" indent="-106159" algn="ctr" defTabSz="815303">
              <a:lnSpc>
                <a:spcPct val="90000"/>
              </a:lnSpc>
              <a:spcBef>
                <a:spcPct val="50000"/>
              </a:spcBef>
              <a:buClr>
                <a:srgbClr val="667263"/>
              </a:buClr>
              <a:defRPr/>
            </a:pPr>
            <a:r>
              <a:rPr lang="en-US" sz="1300" b="1" dirty="0">
                <a:solidFill>
                  <a:srgbClr val="000000"/>
                </a:solidFill>
                <a:latin typeface="Arial" charset="0"/>
              </a:rPr>
              <a:t>&lt;Insert Picture Here&gt;</a:t>
            </a:r>
          </a:p>
        </p:txBody>
      </p:sp>
      <p:pic>
        <p:nvPicPr>
          <p:cNvPr id="5" name="Picture 20" descr="Tall Red"/>
          <p:cNvPicPr>
            <a:picLocks noChangeAspect="1" noChangeArrowheads="1"/>
          </p:cNvPicPr>
          <p:nvPr userDrawn="1"/>
        </p:nvPicPr>
        <p:blipFill>
          <a:blip r:embed="rId2"/>
          <a:srcRect/>
          <a:stretch>
            <a:fillRect/>
          </a:stretch>
        </p:blipFill>
        <p:spPr bwMode="auto">
          <a:xfrm>
            <a:off x="8" y="23"/>
            <a:ext cx="1143447" cy="2117527"/>
          </a:xfrm>
          <a:prstGeom prst="rect">
            <a:avLst/>
          </a:prstGeom>
          <a:noFill/>
          <a:ln w="9525">
            <a:noFill/>
            <a:miter lim="800000"/>
            <a:headEnd/>
            <a:tailEnd/>
          </a:ln>
        </p:spPr>
      </p:pic>
      <p:pic>
        <p:nvPicPr>
          <p:cNvPr id="6" name="Picture 22" descr="Wide Red"/>
          <p:cNvPicPr>
            <a:picLocks noChangeAspect="1" noChangeArrowheads="1"/>
          </p:cNvPicPr>
          <p:nvPr userDrawn="1"/>
        </p:nvPicPr>
        <p:blipFill>
          <a:blip r:embed="rId3"/>
          <a:srcRect/>
          <a:stretch>
            <a:fillRect/>
          </a:stretch>
        </p:blipFill>
        <p:spPr bwMode="auto">
          <a:xfrm>
            <a:off x="3276779" y="-2974"/>
            <a:ext cx="5867231" cy="2117527"/>
          </a:xfrm>
          <a:prstGeom prst="rect">
            <a:avLst/>
          </a:prstGeom>
          <a:noFill/>
          <a:ln w="9525">
            <a:noFill/>
            <a:miter lim="800000"/>
            <a:headEnd/>
            <a:tailEnd/>
          </a:ln>
        </p:spPr>
      </p:pic>
      <p:sp>
        <p:nvSpPr>
          <p:cNvPr id="3" name="Content Placeholder 2"/>
          <p:cNvSpPr>
            <a:spLocks noGrp="1"/>
          </p:cNvSpPr>
          <p:nvPr>
            <p:ph idx="1"/>
          </p:nvPr>
        </p:nvSpPr>
        <p:spPr>
          <a:xfrm>
            <a:off x="3721413" y="2300470"/>
            <a:ext cx="4526583" cy="2013998"/>
          </a:xfrm>
        </p:spPr>
        <p:txBody>
          <a:bodyPr/>
          <a:lstStyle>
            <a:lvl1pPr algn="r">
              <a:buNone/>
              <a:defRPr sz="1800"/>
            </a:lvl1pPr>
            <a:lvl2pPr>
              <a:buNone/>
              <a:defRPr/>
            </a:lvl2pPr>
            <a:lvl3pPr>
              <a:buNone/>
              <a:defRPr/>
            </a:lvl3pPr>
            <a:lvl4pPr>
              <a:buNone/>
              <a:defRPr/>
            </a:lvl4pPr>
            <a:lvl5pPr>
              <a:buNone/>
              <a:defRPr/>
            </a:lvl5pPr>
          </a:lstStyle>
          <a:p>
            <a:pPr lvl="0"/>
            <a:r>
              <a:rPr lang="en-US" dirty="0" smtClean="0"/>
              <a:t>Click to edit Master text styles</a:t>
            </a:r>
          </a:p>
        </p:txBody>
      </p:sp>
      <p:sp>
        <p:nvSpPr>
          <p:cNvPr id="2" name="Title 1"/>
          <p:cNvSpPr>
            <a:spLocks noGrp="1"/>
          </p:cNvSpPr>
          <p:nvPr>
            <p:ph type="title"/>
          </p:nvPr>
        </p:nvSpPr>
        <p:spPr>
          <a:xfrm>
            <a:off x="4452381" y="1178719"/>
            <a:ext cx="3819003" cy="708422"/>
          </a:xfrm>
        </p:spPr>
        <p:txBody>
          <a:bodyPr anchor="b"/>
          <a:lstStyle>
            <a:lvl1pPr algn="r">
              <a:defRPr sz="1800">
                <a:solidFill>
                  <a:schemeClr val="bg1"/>
                </a:solidFill>
              </a:defRPr>
            </a:lvl1pPr>
          </a:lstStyle>
          <a:p>
            <a:r>
              <a:rPr lang="en-US" dirty="0" smtClean="0"/>
              <a:t>Click to edit Master title style</a:t>
            </a:r>
            <a:endParaRPr lang="en-US" dirty="0"/>
          </a:p>
        </p:txBody>
      </p:sp>
      <p:sp>
        <p:nvSpPr>
          <p:cNvPr id="7"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21540" y="1173956"/>
            <a:ext cx="3761553" cy="3257550"/>
          </a:xfrm>
        </p:spPr>
        <p:txBody>
          <a:bodyPr/>
          <a:lstStyle>
            <a:lvl1pPr>
              <a:lnSpc>
                <a:spcPct val="100000"/>
              </a:lnSpc>
              <a:spcBef>
                <a:spcPts val="535"/>
              </a:spcBef>
              <a:defRPr sz="2100"/>
            </a:lvl1pPr>
            <a:lvl2pPr>
              <a:lnSpc>
                <a:spcPct val="100000"/>
              </a:lnSpc>
              <a:spcBef>
                <a:spcPts val="535"/>
              </a:spcBef>
              <a:defRPr sz="1800"/>
            </a:lvl2pPr>
            <a:lvl3pPr>
              <a:lnSpc>
                <a:spcPct val="100000"/>
              </a:lnSpc>
              <a:spcBef>
                <a:spcPts val="535"/>
              </a:spcBef>
              <a:defRPr sz="1800"/>
            </a:lvl3pPr>
            <a:lvl4pPr>
              <a:lnSpc>
                <a:spcPct val="100000"/>
              </a:lnSpc>
              <a:spcBef>
                <a:spcPts val="535"/>
              </a:spcBef>
              <a:defRPr sz="1800"/>
            </a:lvl4pPr>
            <a:lvl5pPr>
              <a:lnSpc>
                <a:spcPct val="100000"/>
              </a:lnSpc>
              <a:spcBef>
                <a:spcPts val="535"/>
              </a:spcBef>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92676" y="1173956"/>
            <a:ext cx="3821573" cy="3257550"/>
          </a:xfrm>
        </p:spPr>
        <p:txBody>
          <a:bodyPr/>
          <a:lstStyle>
            <a:lvl1pPr>
              <a:lnSpc>
                <a:spcPct val="100000"/>
              </a:lnSpc>
              <a:spcBef>
                <a:spcPts val="535"/>
              </a:spcBef>
              <a:defRPr sz="2100"/>
            </a:lvl1pPr>
            <a:lvl2pPr>
              <a:lnSpc>
                <a:spcPct val="100000"/>
              </a:lnSpc>
              <a:spcBef>
                <a:spcPts val="535"/>
              </a:spcBef>
              <a:defRPr sz="1800"/>
            </a:lvl2pPr>
            <a:lvl3pPr>
              <a:lnSpc>
                <a:spcPct val="100000"/>
              </a:lnSpc>
              <a:spcBef>
                <a:spcPts val="535"/>
              </a:spcBef>
              <a:defRPr sz="1800"/>
            </a:lvl3pPr>
            <a:lvl4pPr>
              <a:lnSpc>
                <a:spcPct val="100000"/>
              </a:lnSpc>
              <a:spcBef>
                <a:spcPts val="535"/>
              </a:spcBef>
              <a:defRPr sz="1800"/>
            </a:lvl4pPr>
            <a:lvl5pPr>
              <a:lnSpc>
                <a:spcPct val="100000"/>
              </a:lnSpc>
              <a:spcBef>
                <a:spcPts val="535"/>
              </a:spcBef>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4"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5"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bwMode="auto">
          <a:xfrm>
            <a:off x="9" y="2"/>
            <a:ext cx="705949" cy="744141"/>
          </a:xfrm>
          <a:prstGeom prst="rect">
            <a:avLst/>
          </a:prstGeom>
          <a:solidFill>
            <a:schemeClr val="bg1"/>
          </a:solidFill>
          <a:ln w="9525" cap="flat" cmpd="sng" algn="ctr">
            <a:noFill/>
            <a:prstDash val="solid"/>
            <a:round/>
            <a:headEnd type="none" w="med" len="med"/>
            <a:tailEnd type="none" w="med" len="med"/>
          </a:ln>
          <a:effectLst/>
        </p:spPr>
        <p:txBody>
          <a:bodyPr lIns="82098" tIns="41048" rIns="82098" bIns="41048"/>
          <a:lstStyle/>
          <a:p>
            <a:pPr marL="106159" indent="-106159" algn="ctr" defTabSz="815303">
              <a:lnSpc>
                <a:spcPct val="90000"/>
              </a:lnSpc>
              <a:spcBef>
                <a:spcPct val="50000"/>
              </a:spcBef>
              <a:buClr>
                <a:srgbClr val="667263"/>
              </a:buClr>
              <a:defRPr/>
            </a:pPr>
            <a:endParaRPr lang="en-US" sz="1800" b="1" dirty="0">
              <a:solidFill>
                <a:srgbClr val="000000"/>
              </a:solidFill>
              <a:latin typeface="Arial" charset="0"/>
            </a:endParaRPr>
          </a:p>
        </p:txBody>
      </p:sp>
      <p:sp>
        <p:nvSpPr>
          <p:cNvPr id="3" name="Footer Placeholder 1"/>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6"/>
            <a:ext cx="7581900" cy="6429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95350" y="1200150"/>
            <a:ext cx="7537450" cy="3257550"/>
          </a:xfrm>
        </p:spPr>
        <p:txBody>
          <a:bodyPr/>
          <a:lstStyle/>
          <a:p>
            <a:pPr lvl="0"/>
            <a:endParaRPr lang="en-US" noProof="0"/>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2" y="3596148"/>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3"/>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00"/>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3" y="685800"/>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3167639711"/>
      </p:ext>
    </p:extLst>
  </p:cSld>
  <p:clrMapOvr>
    <a:masterClrMapping/>
  </p:clrMapOvr>
  <p:transition>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6" name="TextBox 5"/>
          <p:cNvSpPr txBox="1"/>
          <p:nvPr userDrawn="1"/>
        </p:nvSpPr>
        <p:spPr>
          <a:xfrm>
            <a:off x="4781494" y="497606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422689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0"/>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3" name="TextBox 2"/>
          <p:cNvSpPr txBox="1"/>
          <p:nvPr userDrawn="1"/>
        </p:nvSpPr>
        <p:spPr>
          <a:xfrm>
            <a:off x="4857831" y="495524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
        <p:nvSpPr>
          <p:cNvPr id="4" name="TextBox 3"/>
          <p:cNvSpPr txBox="1"/>
          <p:nvPr userDrawn="1"/>
        </p:nvSpPr>
        <p:spPr>
          <a:xfrm>
            <a:off x="3089275" y="4946650"/>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55"/>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0"/>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88"/>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0" y="1821925"/>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5" name="TextBox 4"/>
          <p:cNvSpPr txBox="1"/>
          <p:nvPr userDrawn="1"/>
        </p:nvSpPr>
        <p:spPr>
          <a:xfrm>
            <a:off x="4802313" y="492748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009408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5"/>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1"/>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8"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4" name="Straight Connector 13"/>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077361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101"/>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3"/>
            <a:ext cx="7900974" cy="3648075"/>
          </a:xfrm>
        </p:spPr>
        <p:txBody>
          <a:bodyPr wrap="square"/>
          <a:lstStyle>
            <a:lvl1pPr marL="117449" indent="-117449">
              <a:spcBef>
                <a:spcPts val="400"/>
              </a:spcBef>
              <a:spcAft>
                <a:spcPts val="200"/>
              </a:spcAft>
              <a:buFont typeface="Arial" pitchFamily="34" charset="0"/>
              <a:buChar char="•"/>
              <a:defRPr sz="1200" b="0"/>
            </a:lvl1pPr>
            <a:lvl2pPr marL="344414" indent="-177761">
              <a:spcAft>
                <a:spcPts val="0"/>
              </a:spcAft>
              <a:buClr>
                <a:schemeClr val="tx1"/>
              </a:buClr>
              <a:buFont typeface="Arial" pitchFamily="34" charset="0"/>
              <a:buChar char="–"/>
              <a:defRPr sz="1100"/>
            </a:lvl2pPr>
            <a:lvl3pPr marL="574550" indent="-171413">
              <a:buClr>
                <a:schemeClr val="tx2"/>
              </a:buClr>
              <a:buFont typeface="Arial" pitchFamily="34" charset="0"/>
              <a:buChar char="•"/>
              <a:defRPr sz="1100">
                <a:solidFill>
                  <a:schemeClr val="tx1"/>
                </a:solidFill>
              </a:defRPr>
            </a:lvl3pPr>
            <a:lvl4pPr marL="855478" indent="-107927">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199890" indent="-166652">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217"/>
            <a:ext cx="2895600" cy="274637"/>
          </a:xfrm>
        </p:spPr>
        <p:txBody>
          <a:bodyPr wrap="square"/>
          <a:lstStyle>
            <a:lvl1pPr>
              <a:defRPr/>
            </a:lvl1pPr>
          </a:lstStyle>
          <a:p>
            <a:pPr>
              <a:defRPr/>
            </a:pPr>
            <a:endParaRPr lang="en-US" dirty="0"/>
          </a:p>
        </p:txBody>
      </p:sp>
      <p:sp>
        <p:nvSpPr>
          <p:cNvPr id="12"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fld id="{DF43EDC1-DE77-47A3-B56B-F28176B942E3}" type="slidenum">
              <a:rPr lang="en-US" sz="600" smtClean="0">
                <a:solidFill>
                  <a:schemeClr val="tx1"/>
                </a:solidFill>
              </a:rPr>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t>‹#›</a:t>
            </a:fld>
            <a:endParaRPr lang="en-US" sz="600" dirty="0" smtClean="0">
              <a:solidFill>
                <a:srgbClr val="292929"/>
              </a:solidFill>
            </a:endParaRPr>
          </a:p>
        </p:txBody>
      </p:sp>
      <p:sp>
        <p:nvSpPr>
          <p:cNvPr id="16"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Copyright</a:t>
            </a:r>
            <a:r>
              <a:rPr lang="en-US" sz="600" baseline="0" dirty="0" smtClean="0">
                <a:solidFill>
                  <a:srgbClr val="292929"/>
                </a:solidFill>
              </a:rPr>
              <a:t> </a:t>
            </a:r>
            <a:r>
              <a:rPr lang="en-US" sz="600" dirty="0" smtClean="0">
                <a:solidFill>
                  <a:srgbClr val="292929"/>
                </a:solidFill>
              </a:rPr>
              <a:t>©</a:t>
            </a:r>
            <a:r>
              <a:rPr lang="en-US" sz="600" baseline="0" dirty="0" smtClean="0">
                <a:solidFill>
                  <a:srgbClr val="292929"/>
                </a:solidFill>
              </a:rPr>
              <a:t> 2011, Oracle and/or its affiliates. All rights reserved.</a:t>
            </a:r>
            <a:endParaRPr lang="en-US" sz="600" dirty="0" smtClean="0">
              <a:solidFill>
                <a:srgbClr val="292929"/>
              </a:solidFill>
            </a:endParaRPr>
          </a:p>
        </p:txBody>
      </p:sp>
      <p:cxnSp>
        <p:nvCxnSpPr>
          <p:cNvPr id="17" name="Straight Connector 16"/>
          <p:cNvCxnSpPr/>
          <p:nvPr userDrawn="1"/>
        </p:nvCxnSpPr>
        <p:spPr>
          <a:xfrm flipH="1">
            <a:off x="824370" y="4897900"/>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18" name="Group 17"/>
          <p:cNvGrpSpPr/>
          <p:nvPr userDrawn="1"/>
        </p:nvGrpSpPr>
        <p:grpSpPr>
          <a:xfrm>
            <a:off x="3094546" y="4875691"/>
            <a:ext cx="2289387" cy="219168"/>
            <a:chOff x="3094495" y="4875691"/>
            <a:chExt cx="2289387" cy="219168"/>
          </a:xfrm>
        </p:grpSpPr>
        <p:sp>
          <p:nvSpPr>
            <p:cNvPr id="19"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20" name="Straight Connector 19"/>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2077361700"/>
      </p:ext>
    </p:extLst>
  </p:cSld>
  <p:clrMapOvr>
    <a:masterClrMapping/>
  </p:clrMapOvr>
  <p:transition>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37"/>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7"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3" name="Straight Connector 12"/>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5819293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400" y="685800"/>
            <a:ext cx="2824163" cy="2116138"/>
          </a:xfrm>
          <a:prstGeom prst="rect">
            <a:avLst/>
          </a:prstGeom>
          <a:solidFill>
            <a:srgbClr val="ADADAD"/>
          </a:solidFill>
          <a:ln w="12700">
            <a:noFill/>
            <a:miter lim="800000"/>
            <a:headEnd/>
            <a:tailEnd/>
          </a:ln>
          <a:effectLst/>
        </p:spPr>
        <p:txBody>
          <a:bodyPr wrap="none" lIns="81531" tIns="40766" rIns="81531" bIns="40766" anchor="ctr" anchorCtr="1"/>
          <a:lstStyle/>
          <a:p>
            <a:pPr algn="ctr" eaLnBrk="0" hangingPunct="0">
              <a:defRPr/>
            </a:pPr>
            <a:r>
              <a:rPr lang="en-US" sz="1300" b="1" dirty="0">
                <a:solidFill>
                  <a:srgbClr val="000000"/>
                </a:solidFill>
                <a:latin typeface="Arial" charset="0"/>
                <a:ea typeface="MS PGothic" pitchFamily="34" charset="-128"/>
              </a:rPr>
              <a:t>&lt;Insert Picture Here&gt;</a:t>
            </a:r>
          </a:p>
        </p:txBody>
      </p:sp>
      <p:pic>
        <p:nvPicPr>
          <p:cNvPr id="5" name="Picture 74" descr="Tall Red"/>
          <p:cNvPicPr>
            <a:picLocks noChangeAspect="1" noChangeArrowheads="1"/>
          </p:cNvPicPr>
          <p:nvPr userDrawn="1"/>
        </p:nvPicPr>
        <p:blipFill>
          <a:blip r:embed="rId2"/>
          <a:srcRect/>
          <a:stretch>
            <a:fillRect/>
          </a:stretch>
        </p:blipFill>
        <p:spPr bwMode="auto">
          <a:xfrm>
            <a:off x="0" y="685800"/>
            <a:ext cx="914400" cy="2116138"/>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a:srcRect/>
          <a:stretch>
            <a:fillRect/>
          </a:stretch>
        </p:blipFill>
        <p:spPr bwMode="auto">
          <a:xfrm>
            <a:off x="3736975" y="685800"/>
            <a:ext cx="5407025" cy="2116138"/>
          </a:xfrm>
          <a:prstGeom prst="rect">
            <a:avLst/>
          </a:prstGeom>
          <a:noFill/>
          <a:ln w="9525">
            <a:noFill/>
            <a:miter lim="800000"/>
            <a:headEnd/>
            <a:tailEnd/>
          </a:ln>
        </p:spPr>
      </p:pic>
      <p:pic>
        <p:nvPicPr>
          <p:cNvPr id="7" name="Picture 16"/>
          <p:cNvPicPr>
            <a:picLocks noChangeAspect="1" noChangeArrowheads="1"/>
          </p:cNvPicPr>
          <p:nvPr userDrawn="1"/>
        </p:nvPicPr>
        <p:blipFill>
          <a:blip r:embed="rId4"/>
          <a:srcRect/>
          <a:stretch>
            <a:fillRect/>
          </a:stretch>
        </p:blipFill>
        <p:spPr bwMode="auto">
          <a:xfrm>
            <a:off x="1144588" y="3255963"/>
            <a:ext cx="2227262" cy="277812"/>
          </a:xfrm>
          <a:prstGeom prst="rect">
            <a:avLst/>
          </a:prstGeom>
          <a:noFill/>
          <a:ln w="9525">
            <a:noFill/>
            <a:miter lim="800000"/>
            <a:headEnd/>
            <a:tailEnd/>
          </a:ln>
        </p:spPr>
      </p:pic>
      <p:pic>
        <p:nvPicPr>
          <p:cNvPr id="8" name="Picture 74" descr="Tall Red"/>
          <p:cNvPicPr>
            <a:picLocks noChangeArrowheads="1"/>
          </p:cNvPicPr>
          <p:nvPr userDrawn="1"/>
        </p:nvPicPr>
        <p:blipFill>
          <a:blip r:embed="rId2"/>
          <a:srcRect/>
          <a:stretch>
            <a:fillRect/>
          </a:stretch>
        </p:blipFill>
        <p:spPr bwMode="auto">
          <a:xfrm>
            <a:off x="0" y="685800"/>
            <a:ext cx="1144588" cy="2117725"/>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1073914" y="3600457"/>
            <a:ext cx="7772400" cy="645319"/>
          </a:xfrm>
        </p:spPr>
        <p:txBody>
          <a:bodyPr lIns="81531" tIns="40766" rIns="81531" bIns="40766" anchor="b"/>
          <a:lstStyle>
            <a:lvl1pPr>
              <a:defRPr sz="1500"/>
            </a:lvl1pPr>
          </a:lstStyle>
          <a:p>
            <a:r>
              <a:rPr lang="en-US" dirty="0"/>
              <a:t>Click to edit Master title style</a:t>
            </a:r>
          </a:p>
        </p:txBody>
      </p:sp>
      <p:sp>
        <p:nvSpPr>
          <p:cNvPr id="262221" name="Rectangle 77"/>
          <p:cNvSpPr>
            <a:spLocks noGrp="1" noChangeArrowheads="1"/>
          </p:cNvSpPr>
          <p:nvPr>
            <p:ph type="subTitle" sz="quarter" idx="1"/>
          </p:nvPr>
        </p:nvSpPr>
        <p:spPr>
          <a:xfrm>
            <a:off x="1073914" y="4286250"/>
            <a:ext cx="6400800" cy="571500"/>
          </a:xfrm>
        </p:spPr>
        <p:txBody>
          <a:bodyPr lIns="81531" tIns="40766" rIns="81531" bIns="40766"/>
          <a:lstStyle>
            <a:lvl1pPr marL="0" indent="0">
              <a:spcBef>
                <a:spcPct val="0"/>
              </a:spcBef>
              <a:buFont typeface="Times"/>
              <a:buNone/>
              <a:defRPr sz="1400"/>
            </a:lvl1pPr>
          </a:lstStyle>
          <a:p>
            <a:r>
              <a:rPr lang="en-US" dirty="0"/>
              <a:t>Click to edit Master subtitle style</a:t>
            </a:r>
          </a:p>
        </p:txBody>
      </p:sp>
    </p:spTree>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6277" y="1182290"/>
            <a:ext cx="7537450"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3"/>
          <p:cNvSpPr>
            <a:spLocks noGrp="1" noChangeArrowheads="1"/>
          </p:cNvSpPr>
          <p:nvPr>
            <p:ph type="ftr" sz="quarter" idx="10"/>
          </p:nvPr>
        </p:nvSpPr>
        <p:spPr/>
        <p:txBody>
          <a:bodyPr/>
          <a:lstStyle>
            <a:lvl1pPr>
              <a:defRPr>
                <a:ea typeface="ＭＳ Ｐゴシック" pitchFamily="34" charset="-128"/>
              </a:defRPr>
            </a:lvl1pPr>
          </a:lstStyle>
          <a:p>
            <a:pPr>
              <a:defRPr/>
            </a:pPr>
            <a:endParaRPr lang="en-US"/>
          </a:p>
        </p:txBody>
      </p:sp>
    </p:spTree>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descr="Right Red"/>
          <p:cNvPicPr>
            <a:picLocks noChangeAspect="1" noChangeArrowheads="1"/>
          </p:cNvPicPr>
          <p:nvPr userDrawn="1"/>
        </p:nvPicPr>
        <p:blipFill>
          <a:blip r:embed="rId2"/>
          <a:srcRect/>
          <a:stretch>
            <a:fillRect/>
          </a:stretch>
        </p:blipFill>
        <p:spPr bwMode="auto">
          <a:xfrm>
            <a:off x="7010400" y="0"/>
            <a:ext cx="2133600" cy="514350"/>
          </a:xfrm>
          <a:prstGeom prst="rect">
            <a:avLst/>
          </a:prstGeom>
          <a:noFill/>
          <a:ln w="9525">
            <a:noFill/>
            <a:miter lim="800000"/>
            <a:headEnd/>
            <a:tailEnd/>
          </a:ln>
        </p:spPr>
      </p:pic>
      <p:sp>
        <p:nvSpPr>
          <p:cNvPr id="5" name="Rectangle 4"/>
          <p:cNvSpPr/>
          <p:nvPr userDrawn="1"/>
        </p:nvSpPr>
        <p:spPr bwMode="auto">
          <a:xfrm>
            <a:off x="7013575" y="517525"/>
            <a:ext cx="2130425" cy="1600200"/>
          </a:xfrm>
          <a:prstGeom prst="rect">
            <a:avLst/>
          </a:prstGeom>
          <a:solidFill>
            <a:schemeClr val="accent6"/>
          </a:solidFill>
          <a:ln w="9525" cap="flat" cmpd="sng" algn="ctr">
            <a:noFill/>
            <a:prstDash val="solid"/>
            <a:round/>
            <a:headEnd type="none" w="med" len="med"/>
            <a:tailEnd type="none" w="med" len="med"/>
          </a:ln>
          <a:effectLst/>
        </p:spPr>
        <p:txBody>
          <a:bodyPr lIns="82098" tIns="41048" rIns="82098" bIns="41048" anchor="ctr"/>
          <a:lstStyle/>
          <a:p>
            <a:pPr marL="106159" indent="-106159" algn="ctr" defTabSz="815303">
              <a:lnSpc>
                <a:spcPct val="90000"/>
              </a:lnSpc>
              <a:spcBef>
                <a:spcPct val="50000"/>
              </a:spcBef>
              <a:buClr>
                <a:srgbClr val="667263"/>
              </a:buClr>
              <a:defRPr/>
            </a:pPr>
            <a:r>
              <a:rPr lang="en-US" sz="1300" b="1" dirty="0">
                <a:solidFill>
                  <a:srgbClr val="000000"/>
                </a:solidFill>
                <a:latin typeface="Arial" charset="0"/>
                <a:ea typeface="MS PGothic" pitchFamily="34" charset="-128"/>
              </a:rPr>
              <a:t>&lt;Insert Picture Here&gt;</a:t>
            </a:r>
          </a:p>
        </p:txBody>
      </p:sp>
      <p:sp>
        <p:nvSpPr>
          <p:cNvPr id="2" name="Title 1"/>
          <p:cNvSpPr>
            <a:spLocks noGrp="1"/>
          </p:cNvSpPr>
          <p:nvPr>
            <p:ph type="title"/>
          </p:nvPr>
        </p:nvSpPr>
        <p:spPr>
          <a:xfrm>
            <a:off x="910430" y="255988"/>
            <a:ext cx="5500225" cy="6429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6277" y="1182290"/>
            <a:ext cx="5444505"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3"/>
          <p:cNvSpPr>
            <a:spLocks noGrp="1"/>
          </p:cNvSpPr>
          <p:nvPr>
            <p:ph type="ftr" sz="quarter" idx="10"/>
          </p:nvPr>
        </p:nvSpPr>
        <p:spPr/>
        <p:txBody>
          <a:bodyPr/>
          <a:lstStyle>
            <a:lvl1pPr>
              <a:defRPr>
                <a:ea typeface="ＭＳ Ｐゴシック" pitchFamily="34" charset="-128"/>
              </a:defRPr>
            </a:lvl1pPr>
          </a:lstStyle>
          <a:p>
            <a:pPr>
              <a:defRPr/>
            </a:pPr>
            <a:endParaRPr lang="en-US"/>
          </a:p>
        </p:txBody>
      </p:sp>
    </p:spTree>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p:cNvSpPr/>
          <p:nvPr userDrawn="1"/>
        </p:nvSpPr>
        <p:spPr bwMode="auto">
          <a:xfrm>
            <a:off x="7013575" y="517525"/>
            <a:ext cx="2130425" cy="1600200"/>
          </a:xfrm>
          <a:prstGeom prst="rect">
            <a:avLst/>
          </a:prstGeom>
          <a:solidFill>
            <a:schemeClr val="accent6"/>
          </a:solidFill>
          <a:ln w="9525" cap="flat" cmpd="sng" algn="ctr">
            <a:noFill/>
            <a:prstDash val="solid"/>
            <a:round/>
            <a:headEnd type="none" w="med" len="med"/>
            <a:tailEnd type="none" w="med" len="med"/>
          </a:ln>
          <a:effectLst/>
        </p:spPr>
        <p:txBody>
          <a:bodyPr lIns="82098" tIns="41048" rIns="82098" bIns="41048" anchor="ctr"/>
          <a:lstStyle/>
          <a:p>
            <a:pPr marL="106159" indent="-106159" algn="ctr" defTabSz="815303">
              <a:lnSpc>
                <a:spcPct val="90000"/>
              </a:lnSpc>
              <a:spcBef>
                <a:spcPct val="50000"/>
              </a:spcBef>
              <a:buClr>
                <a:srgbClr val="667263"/>
              </a:buClr>
              <a:defRPr/>
            </a:pPr>
            <a:r>
              <a:rPr lang="en-US" sz="1300" b="1" dirty="0">
                <a:solidFill>
                  <a:srgbClr val="000000"/>
                </a:solidFill>
                <a:latin typeface="Arial" charset="0"/>
                <a:ea typeface="MS PGothic" pitchFamily="34" charset="-128"/>
              </a:rPr>
              <a:t>&lt;Insert Picture Here&gt;</a:t>
            </a:r>
          </a:p>
        </p:txBody>
      </p:sp>
      <p:pic>
        <p:nvPicPr>
          <p:cNvPr id="4" name="Picture 2" descr="Right Red"/>
          <p:cNvPicPr>
            <a:picLocks noChangeAspect="1" noChangeArrowheads="1"/>
          </p:cNvPicPr>
          <p:nvPr userDrawn="1"/>
        </p:nvPicPr>
        <p:blipFill>
          <a:blip r:embed="rId2"/>
          <a:srcRect/>
          <a:stretch>
            <a:fillRect/>
          </a:stretch>
        </p:blipFill>
        <p:spPr bwMode="auto">
          <a:xfrm>
            <a:off x="7010400" y="0"/>
            <a:ext cx="2133600" cy="514350"/>
          </a:xfrm>
          <a:prstGeom prst="rect">
            <a:avLst/>
          </a:prstGeom>
          <a:noFill/>
          <a:ln w="9525">
            <a:noFill/>
            <a:miter lim="800000"/>
            <a:headEnd/>
            <a:tailEnd/>
          </a:ln>
        </p:spPr>
      </p:pic>
      <p:sp>
        <p:nvSpPr>
          <p:cNvPr id="2" name="Title 1"/>
          <p:cNvSpPr>
            <a:spLocks noGrp="1"/>
          </p:cNvSpPr>
          <p:nvPr>
            <p:ph type="title"/>
          </p:nvPr>
        </p:nvSpPr>
        <p:spPr>
          <a:xfrm>
            <a:off x="889001" y="1600144"/>
            <a:ext cx="4978400" cy="642938"/>
          </a:xfrm>
        </p:spPr>
        <p:txBody>
          <a:bodyPr/>
          <a:lstStyle>
            <a:lvl1pPr>
              <a:defRPr sz="2900"/>
            </a:lvl1pPr>
          </a:lstStyle>
          <a:p>
            <a:r>
              <a:rPr lang="en-US" dirty="0" smtClean="0"/>
              <a:t>Click to edit Master title style</a:t>
            </a:r>
            <a:endParaRPr lang="en-US" dirty="0"/>
          </a:p>
        </p:txBody>
      </p:sp>
      <p:sp>
        <p:nvSpPr>
          <p:cNvPr id="5" name="Footer Placeholder 3"/>
          <p:cNvSpPr>
            <a:spLocks noGrp="1"/>
          </p:cNvSpPr>
          <p:nvPr>
            <p:ph type="ftr" sz="quarter" idx="10"/>
          </p:nvPr>
        </p:nvSpPr>
        <p:spPr/>
        <p:txBody>
          <a:bodyPr/>
          <a:lstStyle>
            <a:lvl1pPr>
              <a:defRPr>
                <a:ea typeface="ＭＳ Ｐゴシック" pitchFamily="34" charset="-128"/>
              </a:defRPr>
            </a:lvl1pPr>
          </a:lstStyle>
          <a:p>
            <a:pPr>
              <a:defRPr/>
            </a:pPr>
            <a:endParaRPr lang="en-US"/>
          </a:p>
        </p:txBody>
      </p:sp>
    </p:spTree>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bwMode="auto">
          <a:xfrm>
            <a:off x="901700" y="0"/>
            <a:ext cx="2836863" cy="2117725"/>
          </a:xfrm>
          <a:prstGeom prst="rect">
            <a:avLst/>
          </a:prstGeom>
          <a:solidFill>
            <a:schemeClr val="accent6"/>
          </a:solidFill>
          <a:ln w="9525" cap="flat" cmpd="sng" algn="ctr">
            <a:noFill/>
            <a:prstDash val="solid"/>
            <a:round/>
            <a:headEnd type="none" w="med" len="med"/>
            <a:tailEnd type="none" w="med" len="med"/>
          </a:ln>
          <a:effectLst/>
        </p:spPr>
        <p:txBody>
          <a:bodyPr lIns="82098" tIns="41048" rIns="82098" bIns="41048" anchor="ctr"/>
          <a:lstStyle/>
          <a:p>
            <a:pPr marL="106159" indent="-106159" algn="ctr" defTabSz="815303">
              <a:lnSpc>
                <a:spcPct val="90000"/>
              </a:lnSpc>
              <a:spcBef>
                <a:spcPct val="50000"/>
              </a:spcBef>
              <a:buClr>
                <a:srgbClr val="667263"/>
              </a:buClr>
              <a:defRPr/>
            </a:pPr>
            <a:r>
              <a:rPr lang="en-US" sz="1300" b="1" dirty="0">
                <a:solidFill>
                  <a:srgbClr val="000000"/>
                </a:solidFill>
                <a:latin typeface="Arial" charset="0"/>
                <a:ea typeface="MS PGothic" pitchFamily="34" charset="-128"/>
              </a:rPr>
              <a:t>&lt;Insert Picture Here&gt;</a:t>
            </a:r>
          </a:p>
        </p:txBody>
      </p:sp>
      <p:pic>
        <p:nvPicPr>
          <p:cNvPr id="5" name="Picture 20" descr="Tall Red"/>
          <p:cNvPicPr>
            <a:picLocks noChangeAspect="1" noChangeArrowheads="1"/>
          </p:cNvPicPr>
          <p:nvPr userDrawn="1"/>
        </p:nvPicPr>
        <p:blipFill>
          <a:blip r:embed="rId2"/>
          <a:srcRect/>
          <a:stretch>
            <a:fillRect/>
          </a:stretch>
        </p:blipFill>
        <p:spPr bwMode="auto">
          <a:xfrm>
            <a:off x="0" y="0"/>
            <a:ext cx="1143000" cy="2117725"/>
          </a:xfrm>
          <a:prstGeom prst="rect">
            <a:avLst/>
          </a:prstGeom>
          <a:noFill/>
          <a:ln w="9525">
            <a:noFill/>
            <a:miter lim="800000"/>
            <a:headEnd/>
            <a:tailEnd/>
          </a:ln>
        </p:spPr>
      </p:pic>
      <p:pic>
        <p:nvPicPr>
          <p:cNvPr id="6" name="Picture 22" descr="Wide Red"/>
          <p:cNvPicPr>
            <a:picLocks noChangeAspect="1" noChangeArrowheads="1"/>
          </p:cNvPicPr>
          <p:nvPr userDrawn="1"/>
        </p:nvPicPr>
        <p:blipFill>
          <a:blip r:embed="rId3"/>
          <a:srcRect/>
          <a:stretch>
            <a:fillRect/>
          </a:stretch>
        </p:blipFill>
        <p:spPr bwMode="auto">
          <a:xfrm>
            <a:off x="3276600" y="-3175"/>
            <a:ext cx="5867400" cy="2117725"/>
          </a:xfrm>
          <a:prstGeom prst="rect">
            <a:avLst/>
          </a:prstGeom>
          <a:noFill/>
          <a:ln w="9525">
            <a:noFill/>
            <a:miter lim="800000"/>
            <a:headEnd/>
            <a:tailEnd/>
          </a:ln>
        </p:spPr>
      </p:pic>
      <p:sp>
        <p:nvSpPr>
          <p:cNvPr id="3" name="Content Placeholder 2"/>
          <p:cNvSpPr>
            <a:spLocks noGrp="1"/>
          </p:cNvSpPr>
          <p:nvPr>
            <p:ph idx="1"/>
          </p:nvPr>
        </p:nvSpPr>
        <p:spPr>
          <a:xfrm>
            <a:off x="3721411" y="2300468"/>
            <a:ext cx="4526583" cy="2013998"/>
          </a:xfrm>
        </p:spPr>
        <p:txBody>
          <a:bodyPr/>
          <a:lstStyle>
            <a:lvl1pPr algn="r">
              <a:buNone/>
              <a:defRPr sz="1800"/>
            </a:lvl1pPr>
            <a:lvl2pPr>
              <a:buNone/>
              <a:defRPr/>
            </a:lvl2pPr>
            <a:lvl3pPr>
              <a:buNone/>
              <a:defRPr/>
            </a:lvl3pPr>
            <a:lvl4pPr>
              <a:buNone/>
              <a:defRPr/>
            </a:lvl4pPr>
            <a:lvl5pPr>
              <a:buNone/>
              <a:defRPr/>
            </a:lvl5pPr>
          </a:lstStyle>
          <a:p>
            <a:pPr lvl="0"/>
            <a:r>
              <a:rPr lang="en-US" dirty="0" smtClean="0"/>
              <a:t>Click to edit Master text styles</a:t>
            </a:r>
          </a:p>
        </p:txBody>
      </p:sp>
      <p:sp>
        <p:nvSpPr>
          <p:cNvPr id="2" name="Title 1"/>
          <p:cNvSpPr>
            <a:spLocks noGrp="1"/>
          </p:cNvSpPr>
          <p:nvPr>
            <p:ph type="title"/>
          </p:nvPr>
        </p:nvSpPr>
        <p:spPr>
          <a:xfrm>
            <a:off x="4452359" y="1178719"/>
            <a:ext cx="3819003" cy="708422"/>
          </a:xfrm>
        </p:spPr>
        <p:txBody>
          <a:bodyPr anchor="b"/>
          <a:lstStyle>
            <a:lvl1pPr algn="r">
              <a:defRPr sz="1800">
                <a:solidFill>
                  <a:schemeClr val="bg1"/>
                </a:solidFill>
              </a:defRPr>
            </a:lvl1pPr>
          </a:lstStyle>
          <a:p>
            <a:r>
              <a:rPr lang="en-US" dirty="0" smtClean="0"/>
              <a:t>Click to edit Master title style</a:t>
            </a:r>
            <a:endParaRPr lang="en-US" dirty="0"/>
          </a:p>
        </p:txBody>
      </p:sp>
      <p:sp>
        <p:nvSpPr>
          <p:cNvPr id="7" name="Footer Placeholder 3"/>
          <p:cNvSpPr>
            <a:spLocks noGrp="1"/>
          </p:cNvSpPr>
          <p:nvPr>
            <p:ph type="ftr" sz="quarter" idx="10"/>
          </p:nvPr>
        </p:nvSpPr>
        <p:spPr/>
        <p:txBody>
          <a:bodyPr/>
          <a:lstStyle>
            <a:lvl1pPr>
              <a:defRPr>
                <a:ea typeface="ＭＳ Ｐゴシック" pitchFamily="34" charset="-128"/>
              </a:defRPr>
            </a:lvl1pPr>
          </a:lstStyle>
          <a:p>
            <a:pPr>
              <a:defRPr/>
            </a:pPr>
            <a:endParaRPr lang="en-US"/>
          </a:p>
        </p:txBody>
      </p:sp>
    </p:spTree>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21538" y="1173956"/>
            <a:ext cx="3761553" cy="3257550"/>
          </a:xfrm>
        </p:spPr>
        <p:txBody>
          <a:bodyPr/>
          <a:lstStyle>
            <a:lvl1pPr>
              <a:lnSpc>
                <a:spcPct val="100000"/>
              </a:lnSpc>
              <a:spcBef>
                <a:spcPts val="535"/>
              </a:spcBef>
              <a:defRPr sz="2100"/>
            </a:lvl1pPr>
            <a:lvl2pPr>
              <a:lnSpc>
                <a:spcPct val="100000"/>
              </a:lnSpc>
              <a:spcBef>
                <a:spcPts val="535"/>
              </a:spcBef>
              <a:defRPr sz="1800"/>
            </a:lvl2pPr>
            <a:lvl3pPr>
              <a:lnSpc>
                <a:spcPct val="100000"/>
              </a:lnSpc>
              <a:spcBef>
                <a:spcPts val="535"/>
              </a:spcBef>
              <a:defRPr sz="1800"/>
            </a:lvl3pPr>
            <a:lvl4pPr>
              <a:lnSpc>
                <a:spcPct val="100000"/>
              </a:lnSpc>
              <a:spcBef>
                <a:spcPts val="535"/>
              </a:spcBef>
              <a:defRPr sz="1800"/>
            </a:lvl4pPr>
            <a:lvl5pPr>
              <a:lnSpc>
                <a:spcPct val="100000"/>
              </a:lnSpc>
              <a:spcBef>
                <a:spcPts val="535"/>
              </a:spcBef>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92675" y="1173956"/>
            <a:ext cx="3821573" cy="3257550"/>
          </a:xfrm>
        </p:spPr>
        <p:txBody>
          <a:bodyPr/>
          <a:lstStyle>
            <a:lvl1pPr>
              <a:lnSpc>
                <a:spcPct val="100000"/>
              </a:lnSpc>
              <a:spcBef>
                <a:spcPts val="535"/>
              </a:spcBef>
              <a:defRPr sz="2100"/>
            </a:lvl1pPr>
            <a:lvl2pPr>
              <a:lnSpc>
                <a:spcPct val="100000"/>
              </a:lnSpc>
              <a:spcBef>
                <a:spcPts val="535"/>
              </a:spcBef>
              <a:defRPr sz="1800"/>
            </a:lvl2pPr>
            <a:lvl3pPr>
              <a:lnSpc>
                <a:spcPct val="100000"/>
              </a:lnSpc>
              <a:spcBef>
                <a:spcPts val="535"/>
              </a:spcBef>
              <a:defRPr sz="1800"/>
            </a:lvl3pPr>
            <a:lvl4pPr>
              <a:lnSpc>
                <a:spcPct val="100000"/>
              </a:lnSpc>
              <a:spcBef>
                <a:spcPts val="535"/>
              </a:spcBef>
              <a:defRPr sz="1800"/>
            </a:lvl4pPr>
            <a:lvl5pPr>
              <a:lnSpc>
                <a:spcPct val="100000"/>
              </a:lnSpc>
              <a:spcBef>
                <a:spcPts val="535"/>
              </a:spcBef>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3"/>
          <p:cNvSpPr>
            <a:spLocks noGrp="1" noChangeArrowheads="1"/>
          </p:cNvSpPr>
          <p:nvPr>
            <p:ph type="ftr" sz="quarter" idx="10"/>
          </p:nvPr>
        </p:nvSpPr>
        <p:spPr/>
        <p:txBody>
          <a:bodyPr/>
          <a:lstStyle>
            <a:lvl1pPr>
              <a:defRPr>
                <a:ea typeface="ＭＳ Ｐゴシック" pitchFamily="34" charset="-128"/>
              </a:defRPr>
            </a:lvl1pPr>
          </a:lstStyle>
          <a:p>
            <a:pPr>
              <a:defRPr/>
            </a:pPr>
            <a:endParaRPr lang="en-US"/>
          </a:p>
        </p:txBody>
      </p:sp>
    </p:spTree>
  </p:cSld>
  <p:clrMapOvr>
    <a:masterClrMapping/>
  </p:clrMapOvr>
  <p:transition>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p:txBody>
          <a:bodyPr/>
          <a:lstStyle>
            <a:lvl1pPr>
              <a:defRPr>
                <a:ea typeface="ＭＳ Ｐゴシック" pitchFamily="34" charset="-128"/>
              </a:defRPr>
            </a:lvl1pPr>
          </a:lstStyle>
          <a:p>
            <a:pPr>
              <a:defRPr/>
            </a:pPr>
            <a:endParaRPr lang="en-US"/>
          </a:p>
        </p:txBody>
      </p:sp>
    </p:spTree>
  </p:cSld>
  <p:clrMapOvr>
    <a:masterClrMapping/>
  </p:clrMapOvr>
  <p:transition>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bwMode="auto">
          <a:xfrm>
            <a:off x="0" y="0"/>
            <a:ext cx="706438" cy="744538"/>
          </a:xfrm>
          <a:prstGeom prst="rect">
            <a:avLst/>
          </a:prstGeom>
          <a:solidFill>
            <a:schemeClr val="bg1"/>
          </a:solidFill>
          <a:ln w="9525" cap="flat" cmpd="sng" algn="ctr">
            <a:noFill/>
            <a:prstDash val="solid"/>
            <a:round/>
            <a:headEnd type="none" w="med" len="med"/>
            <a:tailEnd type="none" w="med" len="med"/>
          </a:ln>
          <a:effectLst/>
        </p:spPr>
        <p:txBody>
          <a:bodyPr lIns="82098" tIns="41048" rIns="82098" bIns="41048"/>
          <a:lstStyle/>
          <a:p>
            <a:pPr marL="106159" indent="-106159" algn="ctr" defTabSz="815303">
              <a:lnSpc>
                <a:spcPct val="90000"/>
              </a:lnSpc>
              <a:spcBef>
                <a:spcPct val="50000"/>
              </a:spcBef>
              <a:buClr>
                <a:srgbClr val="667263"/>
              </a:buClr>
              <a:defRPr/>
            </a:pPr>
            <a:endParaRPr lang="en-US" sz="1800" b="1" dirty="0">
              <a:solidFill>
                <a:srgbClr val="000000"/>
              </a:solidFill>
              <a:latin typeface="Arial" charset="0"/>
              <a:ea typeface="MS PGothic" pitchFamily="34" charset="-128"/>
            </a:endParaRPr>
          </a:p>
        </p:txBody>
      </p:sp>
      <p:sp>
        <p:nvSpPr>
          <p:cNvPr id="3" name="Footer Placeholder 1"/>
          <p:cNvSpPr>
            <a:spLocks noGrp="1"/>
          </p:cNvSpPr>
          <p:nvPr>
            <p:ph type="ftr" sz="quarter" idx="10"/>
          </p:nvPr>
        </p:nvSpPr>
        <p:spPr/>
        <p:txBody>
          <a:bodyPr/>
          <a:lstStyle>
            <a:lvl1pPr>
              <a:defRPr>
                <a:ea typeface="ＭＳ Ｐゴシック" pitchFamily="34" charset="-128"/>
              </a:defRPr>
            </a:lvl1pPr>
          </a:lstStyle>
          <a:p>
            <a:pPr>
              <a:defRPr/>
            </a:pPr>
            <a:endParaRPr lang="en-US"/>
          </a:p>
        </p:txBody>
      </p:sp>
    </p:spTree>
  </p:cSld>
  <p:clrMapOvr>
    <a:masterClrMapping/>
  </p:clrMapOvr>
  <p:transition>
    <p:wipe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6"/>
            <a:ext cx="7581900" cy="6429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95350" y="1200150"/>
            <a:ext cx="7537450" cy="3257550"/>
          </a:xfrm>
        </p:spPr>
        <p:txBody>
          <a:bodyPr/>
          <a:lstStyle/>
          <a:p>
            <a:pPr lvl="0"/>
            <a:endParaRPr lang="en-US" noProof="0"/>
          </a:p>
        </p:txBody>
      </p:sp>
      <p:sp>
        <p:nvSpPr>
          <p:cNvPr id="4" name="Rectangle 23"/>
          <p:cNvSpPr>
            <a:spLocks noGrp="1" noChangeArrowheads="1"/>
          </p:cNvSpPr>
          <p:nvPr>
            <p:ph type="ftr" sz="quarter" idx="10"/>
          </p:nvPr>
        </p:nvSpPr>
        <p:spPr/>
        <p:txBody>
          <a:bodyPr/>
          <a:lstStyle>
            <a:lvl1pPr>
              <a:defRPr>
                <a:ea typeface="ＭＳ Ｐゴシック" pitchFamily="34" charset="-128"/>
              </a:defRPr>
            </a:lvl1pPr>
          </a:lstStyle>
          <a:p>
            <a:pPr>
              <a:defRPr/>
            </a:pPr>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8"/>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63"/>
            <a:ext cx="2895600" cy="274637"/>
          </a:xfrm>
        </p:spPr>
        <p:txBody>
          <a:bodyPr wrap="square"/>
          <a:lstStyle>
            <a:lvl1pPr>
              <a:defRPr/>
            </a:lvl1pPr>
          </a:lstStyle>
          <a:p>
            <a:pPr>
              <a:defRPr/>
            </a:pPr>
            <a:endParaRPr lang="en-US" dirty="0"/>
          </a:p>
        </p:txBody>
      </p:sp>
      <p:sp>
        <p:nvSpPr>
          <p:cNvPr id="10"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fld id="{DF43EDC1-DE77-47A3-B56B-F28176B942E3}" type="slidenum">
              <a:rPr lang="en-US" sz="600" smtClean="0">
                <a:solidFill>
                  <a:schemeClr val="tx1"/>
                </a:solidFill>
              </a:rPr>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t>‹#›</a:t>
            </a:fld>
            <a:endParaRPr lang="en-US" sz="600" dirty="0" smtClean="0">
              <a:solidFill>
                <a:srgbClr val="292929"/>
              </a:solidFill>
            </a:endParaRPr>
          </a:p>
        </p:txBody>
      </p:sp>
      <p:sp>
        <p:nvSpPr>
          <p:cNvPr id="15"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Copyright</a:t>
            </a:r>
            <a:r>
              <a:rPr lang="en-US" sz="600" baseline="0" dirty="0" smtClean="0">
                <a:solidFill>
                  <a:srgbClr val="292929"/>
                </a:solidFill>
              </a:rPr>
              <a:t> </a:t>
            </a:r>
            <a:r>
              <a:rPr lang="en-US" sz="600" dirty="0" smtClean="0">
                <a:solidFill>
                  <a:srgbClr val="292929"/>
                </a:solidFill>
              </a:rPr>
              <a:t>©</a:t>
            </a:r>
            <a:r>
              <a:rPr lang="en-US" sz="600" baseline="0" dirty="0" smtClean="0">
                <a:solidFill>
                  <a:srgbClr val="292929"/>
                </a:solidFill>
              </a:rPr>
              <a:t> 2011, Oracle and/or its affiliates. All rights reserved.</a:t>
            </a:r>
            <a:endParaRPr lang="en-US" sz="600" dirty="0" smtClean="0">
              <a:solidFill>
                <a:srgbClr val="292929"/>
              </a:solidFill>
            </a:endParaRPr>
          </a:p>
        </p:txBody>
      </p:sp>
      <p:cxnSp>
        <p:nvCxnSpPr>
          <p:cNvPr id="16" name="Straight Connector 15"/>
          <p:cNvCxnSpPr/>
          <p:nvPr userDrawn="1"/>
        </p:nvCxnSpPr>
        <p:spPr>
          <a:xfrm flipH="1">
            <a:off x="824370" y="4897900"/>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17" name="Group 16"/>
          <p:cNvGrpSpPr/>
          <p:nvPr userDrawn="1"/>
        </p:nvGrpSpPr>
        <p:grpSpPr>
          <a:xfrm>
            <a:off x="3094546" y="4875691"/>
            <a:ext cx="2289387" cy="219168"/>
            <a:chOff x="3094495" y="4875691"/>
            <a:chExt cx="2289387" cy="219168"/>
          </a:xfrm>
        </p:grpSpPr>
        <p:sp>
          <p:nvSpPr>
            <p:cNvPr id="18"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19" name="Straight Connector 18"/>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2581929332"/>
      </p:ext>
    </p:extLst>
  </p:cSld>
  <p:clrMapOvr>
    <a:masterClrMapping/>
  </p:clrMapOvr>
  <p:transition>
    <p:wipe dir="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3" name="Picture 12" descr="Title_bg_Title 1.jpg"/>
          <p:cNvPicPr>
            <a:picLocks noChangeAspect="1"/>
          </p:cNvPicPr>
          <p:nvPr userDrawn="1"/>
        </p:nvPicPr>
        <p:blipFill>
          <a:blip r:embed="rId2"/>
          <a:stretch>
            <a:fillRect/>
          </a:stretch>
        </p:blipFill>
        <p:spPr>
          <a:xfrm>
            <a:off x="0" y="0"/>
            <a:ext cx="9144000" cy="2807208"/>
          </a:xfrm>
          <a:prstGeom prst="rect">
            <a:avLst/>
          </a:prstGeom>
        </p:spPr>
      </p:pic>
      <p:sp>
        <p:nvSpPr>
          <p:cNvPr id="14" name="Rectangle 13"/>
          <p:cNvSpPr/>
          <p:nvPr userDrawn="1"/>
        </p:nvSpPr>
        <p:spPr>
          <a:xfrm>
            <a:off x="0" y="2798765"/>
            <a:ext cx="9144000" cy="2344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smtClean="0">
              <a:solidFill>
                <a:srgbClr val="000000"/>
              </a:solidFill>
              <a:latin typeface="Arial" pitchFamily="34" charset="0"/>
              <a:cs typeface="Arial" pitchFamily="34" charset="0"/>
            </a:endParaRPr>
          </a:p>
        </p:txBody>
      </p:sp>
      <p:cxnSp>
        <p:nvCxnSpPr>
          <p:cNvPr id="16" name="Straight Connector 15"/>
          <p:cNvCxnSpPr/>
          <p:nvPr userDrawn="1"/>
        </p:nvCxnSpPr>
        <p:spPr>
          <a:xfrm>
            <a:off x="0" y="2798766"/>
            <a:ext cx="9144000"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808044" y="3596154"/>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808043" y="4410276"/>
            <a:ext cx="7075289" cy="532642"/>
          </a:xfrm>
        </p:spPr>
        <p:txBody>
          <a:bodyPr/>
          <a:lstStyle>
            <a:lvl1pPr marL="0" marR="0" indent="0" algn="l" defTabSz="913788"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381" indent="0" algn="ctr">
              <a:buNone/>
              <a:defRPr>
                <a:solidFill>
                  <a:schemeClr val="tx1">
                    <a:tint val="75000"/>
                  </a:schemeClr>
                </a:solidFill>
              </a:defRPr>
            </a:lvl2pPr>
            <a:lvl3pPr marL="570763" indent="0" algn="ctr">
              <a:buNone/>
              <a:defRPr>
                <a:solidFill>
                  <a:schemeClr val="tx1">
                    <a:tint val="75000"/>
                  </a:schemeClr>
                </a:solidFill>
              </a:defRPr>
            </a:lvl3pPr>
            <a:lvl4pPr marL="856145" indent="0" algn="ctr">
              <a:buNone/>
              <a:defRPr>
                <a:solidFill>
                  <a:schemeClr val="tx1">
                    <a:tint val="75000"/>
                  </a:schemeClr>
                </a:solidFill>
              </a:defRPr>
            </a:lvl4pPr>
            <a:lvl5pPr marL="1141527" indent="0" algn="ctr">
              <a:buNone/>
              <a:defRPr>
                <a:solidFill>
                  <a:schemeClr val="tx1">
                    <a:tint val="75000"/>
                  </a:schemeClr>
                </a:solidFill>
              </a:defRPr>
            </a:lvl5pPr>
            <a:lvl6pPr marL="1426909" indent="0" algn="ctr">
              <a:buNone/>
              <a:defRPr>
                <a:solidFill>
                  <a:schemeClr val="tx1">
                    <a:tint val="75000"/>
                  </a:schemeClr>
                </a:solidFill>
              </a:defRPr>
            </a:lvl6pPr>
            <a:lvl7pPr marL="1712290" indent="0" algn="ctr">
              <a:buNone/>
              <a:defRPr>
                <a:solidFill>
                  <a:schemeClr val="tx1">
                    <a:tint val="75000"/>
                  </a:schemeClr>
                </a:solidFill>
              </a:defRPr>
            </a:lvl7pPr>
            <a:lvl8pPr marL="1997673" indent="0" algn="ctr">
              <a:buNone/>
              <a:defRPr>
                <a:solidFill>
                  <a:schemeClr val="tx1">
                    <a:tint val="75000"/>
                  </a:schemeClr>
                </a:solidFill>
              </a:defRPr>
            </a:lvl8pPr>
            <a:lvl9pPr marL="2283053" indent="0" algn="ctr">
              <a:buNone/>
              <a:defRPr>
                <a:solidFill>
                  <a:schemeClr val="tx1">
                    <a:tint val="75000"/>
                  </a:schemeClr>
                </a:solidFill>
              </a:defRPr>
            </a:lvl9pPr>
          </a:lstStyle>
          <a:p>
            <a:r>
              <a:rPr lang="en-US" dirty="0" smtClean="0"/>
              <a:t>Click to edit Master subtitle style</a:t>
            </a: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0803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5301690"/>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7" y="3596151"/>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5" y="4410276"/>
            <a:ext cx="7075289" cy="532642"/>
          </a:xfrm>
        </p:spPr>
        <p:txBody>
          <a:bodyPr/>
          <a:lstStyle>
            <a:lvl1pPr marL="0" marR="0" indent="0" algn="l" defTabSz="914184"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05" indent="0" algn="ctr">
              <a:buNone/>
              <a:defRPr>
                <a:solidFill>
                  <a:schemeClr val="tx1">
                    <a:tint val="75000"/>
                  </a:schemeClr>
                </a:solidFill>
              </a:defRPr>
            </a:lvl2pPr>
            <a:lvl3pPr marL="571009" indent="0" algn="ctr">
              <a:buNone/>
              <a:defRPr>
                <a:solidFill>
                  <a:schemeClr val="tx1">
                    <a:tint val="75000"/>
                  </a:schemeClr>
                </a:solidFill>
              </a:defRPr>
            </a:lvl3pPr>
            <a:lvl4pPr marL="856514" indent="0" algn="ctr">
              <a:buNone/>
              <a:defRPr>
                <a:solidFill>
                  <a:schemeClr val="tx1">
                    <a:tint val="75000"/>
                  </a:schemeClr>
                </a:solidFill>
              </a:defRPr>
            </a:lvl4pPr>
            <a:lvl5pPr marL="1142021" indent="0" algn="ctr">
              <a:buNone/>
              <a:defRPr>
                <a:solidFill>
                  <a:schemeClr val="tx1">
                    <a:tint val="75000"/>
                  </a:schemeClr>
                </a:solidFill>
              </a:defRPr>
            </a:lvl5pPr>
            <a:lvl6pPr marL="1427526" indent="0" algn="ctr">
              <a:buNone/>
              <a:defRPr>
                <a:solidFill>
                  <a:schemeClr val="tx1">
                    <a:tint val="75000"/>
                  </a:schemeClr>
                </a:solidFill>
              </a:defRPr>
            </a:lvl6pPr>
            <a:lvl7pPr marL="1713031" indent="0" algn="ctr">
              <a:buNone/>
              <a:defRPr>
                <a:solidFill>
                  <a:schemeClr val="tx1">
                    <a:tint val="75000"/>
                  </a:schemeClr>
                </a:solidFill>
              </a:defRPr>
            </a:lvl7pPr>
            <a:lvl8pPr marL="1998538" indent="0" algn="ctr">
              <a:buNone/>
              <a:defRPr>
                <a:solidFill>
                  <a:schemeClr val="tx1">
                    <a:tint val="75000"/>
                  </a:schemeClr>
                </a:solidFill>
              </a:defRPr>
            </a:lvl8pPr>
            <a:lvl9pPr marL="228404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6" y="4868867"/>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2" y="685804"/>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8" y="685804"/>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9"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40" y="658575"/>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42268985"/>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43"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7" y="2"/>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9" y="318059"/>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9" y="357654"/>
            <a:ext cx="7779072" cy="1244269"/>
          </a:xfrm>
        </p:spPr>
        <p:txBody>
          <a:bodyPr/>
          <a:lstStyle>
            <a:lvl1pPr marL="91418" indent="-91418">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683"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6"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4" y="1821929"/>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281" y="685801"/>
            <a:ext cx="2824390" cy="2115741"/>
          </a:xfrm>
          <a:prstGeom prst="rect">
            <a:avLst/>
          </a:prstGeom>
          <a:solidFill>
            <a:srgbClr val="ADADAD"/>
          </a:solidFill>
          <a:ln w="12700">
            <a:noFill/>
            <a:miter lim="800000"/>
            <a:headEnd/>
            <a:tailEnd/>
          </a:ln>
          <a:effectLst/>
        </p:spPr>
        <p:txBody>
          <a:bodyPr wrap="none" lIns="81531" tIns="40766" rIns="81531" bIns="40766" anchor="ctr" anchorCtr="1"/>
          <a:lstStyle/>
          <a:p>
            <a:pPr algn="ctr" eaLnBrk="0" hangingPunct="0">
              <a:defRPr/>
            </a:pPr>
            <a:r>
              <a:rPr lang="en-US" sz="1300" b="1" dirty="0">
                <a:solidFill>
                  <a:srgbClr val="000000"/>
                </a:solidFill>
                <a:latin typeface="Arial" charset="0"/>
                <a:ea typeface="+mn-ea"/>
              </a:rPr>
              <a:t>&lt;Insert Picture Here&gt;</a:t>
            </a:r>
          </a:p>
        </p:txBody>
      </p:sp>
      <p:pic>
        <p:nvPicPr>
          <p:cNvPr id="5" name="Picture 74" descr="Tall Red"/>
          <p:cNvPicPr>
            <a:picLocks noChangeAspect="1" noChangeArrowheads="1"/>
          </p:cNvPicPr>
          <p:nvPr userDrawn="1"/>
        </p:nvPicPr>
        <p:blipFill>
          <a:blip r:embed="rId2"/>
          <a:srcRect/>
          <a:stretch>
            <a:fillRect/>
          </a:stretch>
        </p:blipFill>
        <p:spPr bwMode="auto">
          <a:xfrm>
            <a:off x="13" y="685821"/>
            <a:ext cx="914281" cy="2116931"/>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a:srcRect/>
          <a:stretch>
            <a:fillRect/>
          </a:stretch>
        </p:blipFill>
        <p:spPr bwMode="auto">
          <a:xfrm>
            <a:off x="3736909" y="685821"/>
            <a:ext cx="5407115" cy="2116931"/>
          </a:xfrm>
          <a:prstGeom prst="rect">
            <a:avLst/>
          </a:prstGeom>
          <a:noFill/>
          <a:ln w="9525">
            <a:noFill/>
            <a:miter lim="800000"/>
            <a:headEnd/>
            <a:tailEnd/>
          </a:ln>
        </p:spPr>
      </p:pic>
      <p:pic>
        <p:nvPicPr>
          <p:cNvPr id="7" name="Picture 16"/>
          <p:cNvPicPr>
            <a:picLocks noChangeAspect="1" noChangeArrowheads="1"/>
          </p:cNvPicPr>
          <p:nvPr userDrawn="1"/>
        </p:nvPicPr>
        <p:blipFill>
          <a:blip r:embed="rId4"/>
          <a:srcRect/>
          <a:stretch>
            <a:fillRect/>
          </a:stretch>
        </p:blipFill>
        <p:spPr bwMode="auto">
          <a:xfrm>
            <a:off x="1144637" y="3256386"/>
            <a:ext cx="2227964" cy="278011"/>
          </a:xfrm>
          <a:prstGeom prst="rect">
            <a:avLst/>
          </a:prstGeom>
          <a:noFill/>
          <a:ln w="9525">
            <a:noFill/>
            <a:miter lim="800000"/>
            <a:headEnd/>
            <a:tailEnd/>
          </a:ln>
        </p:spPr>
      </p:pic>
      <p:pic>
        <p:nvPicPr>
          <p:cNvPr id="8" name="Picture 74" descr="Tall Red"/>
          <p:cNvPicPr>
            <a:picLocks noChangeArrowheads="1"/>
          </p:cNvPicPr>
          <p:nvPr userDrawn="1"/>
        </p:nvPicPr>
        <p:blipFill>
          <a:blip r:embed="rId2"/>
          <a:srcRect/>
          <a:stretch>
            <a:fillRect/>
          </a:stretch>
        </p:blipFill>
        <p:spPr bwMode="auto">
          <a:xfrm>
            <a:off x="5" y="685208"/>
            <a:ext cx="1144637" cy="2118717"/>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1073914" y="3600478"/>
            <a:ext cx="7772400" cy="645319"/>
          </a:xfrm>
        </p:spPr>
        <p:txBody>
          <a:bodyPr lIns="81531" tIns="40766" rIns="81531" bIns="40766" anchor="b"/>
          <a:lstStyle>
            <a:lvl1pPr>
              <a:defRPr sz="1500"/>
            </a:lvl1pPr>
          </a:lstStyle>
          <a:p>
            <a:r>
              <a:rPr lang="en-US" dirty="0"/>
              <a:t>Click to edit Master title style</a:t>
            </a:r>
          </a:p>
        </p:txBody>
      </p:sp>
      <p:sp>
        <p:nvSpPr>
          <p:cNvPr id="262221" name="Rectangle 77"/>
          <p:cNvSpPr>
            <a:spLocks noGrp="1" noChangeArrowheads="1"/>
          </p:cNvSpPr>
          <p:nvPr>
            <p:ph type="subTitle" sz="quarter" idx="1"/>
          </p:nvPr>
        </p:nvSpPr>
        <p:spPr>
          <a:xfrm>
            <a:off x="1073914" y="4286250"/>
            <a:ext cx="6400800" cy="571500"/>
          </a:xfrm>
        </p:spPr>
        <p:txBody>
          <a:bodyPr lIns="81531" tIns="40766" rIns="81531" bIns="40766"/>
          <a:lstStyle>
            <a:lvl1pPr marL="0" indent="0">
              <a:spcBef>
                <a:spcPct val="0"/>
              </a:spcBef>
              <a:buFont typeface="Times"/>
              <a:buNone/>
              <a:defRPr sz="1400"/>
            </a:lvl1pPr>
          </a:lstStyle>
          <a:p>
            <a:r>
              <a:rPr lang="en-US" dirty="0"/>
              <a:t>Click to edit Master subtitle style</a:t>
            </a:r>
          </a:p>
        </p:txBody>
      </p:sp>
    </p:spTree>
  </p:cSld>
  <p:clrMapOvr>
    <a:masterClrMapping/>
  </p:clrMapOvr>
  <p:transition>
    <p:wipe dir="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9"/>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8" y="1200549"/>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90778741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8"/>
          <p:cNvSpPr>
            <a:spLocks noGrp="1"/>
          </p:cNvSpPr>
          <p:nvPr>
            <p:ph type="sldNum" sz="quarter" idx="4"/>
          </p:nvPr>
        </p:nvSpPr>
        <p:spPr>
          <a:xfrm>
            <a:off x="6553200" y="4767264"/>
            <a:ext cx="2133600" cy="273844"/>
          </a:xfrm>
          <a:prstGeom prst="rect">
            <a:avLst/>
          </a:prstGeom>
        </p:spPr>
        <p:txBody>
          <a:bodyPr vert="horz" lIns="91418" tIns="45709" rIns="91418" bIns="45709" rtlCol="0" anchor="ctr"/>
          <a:lstStyle>
            <a:lvl1pPr algn="r">
              <a:defRPr sz="1000">
                <a:solidFill>
                  <a:schemeClr val="tx1">
                    <a:tint val="75000"/>
                  </a:schemeClr>
                </a:solidFill>
              </a:defRPr>
            </a:lvl1pPr>
          </a:lstStyle>
          <a:p>
            <a:fld id="{982BCBEA-5759-CF40-BD47-29514EF5BC45}"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transition>
    <p:circl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_External Forces">
    <p:spTree>
      <p:nvGrpSpPr>
        <p:cNvPr id="1" name=""/>
        <p:cNvGrpSpPr/>
        <p:nvPr/>
      </p:nvGrpSpPr>
      <p:grpSpPr>
        <a:xfrm>
          <a:off x="0" y="0"/>
          <a:ext cx="0" cy="0"/>
          <a:chOff x="0" y="0"/>
          <a:chExt cx="0" cy="0"/>
        </a:xfrm>
      </p:grpSpPr>
      <p:sp>
        <p:nvSpPr>
          <p:cNvPr id="9" name="Rectangle 45"/>
          <p:cNvSpPr>
            <a:spLocks noChangeArrowheads="1"/>
          </p:cNvSpPr>
          <p:nvPr userDrawn="1"/>
        </p:nvSpPr>
        <p:spPr bwMode="auto">
          <a:xfrm rot="10800000">
            <a:off x="-13690" y="3869673"/>
            <a:ext cx="9176738" cy="353616"/>
          </a:xfrm>
          <a:prstGeom prst="rect">
            <a:avLst/>
          </a:prstGeom>
          <a:gradFill rotWithShape="0">
            <a:gsLst>
              <a:gs pos="0">
                <a:schemeClr val="accent2">
                  <a:alpha val="67000"/>
                </a:schemeClr>
              </a:gs>
              <a:gs pos="100000">
                <a:schemeClr val="bg1">
                  <a:alpha val="0"/>
                </a:schemeClr>
              </a:gs>
            </a:gsLst>
            <a:lin ang="5400000" scaled="1"/>
          </a:gradFill>
          <a:ln w="9525" algn="ctr">
            <a:noFill/>
            <a:round/>
            <a:headEnd/>
            <a:tailEnd/>
          </a:ln>
        </p:spPr>
        <p:txBody>
          <a:bodyPr rot="10800000" lIns="34513" tIns="17257" rIns="34513" bIns="17257"/>
          <a:lstStyle/>
          <a:p>
            <a:pPr marL="44630" indent="-44630" algn="ctr"/>
            <a:endParaRPr lang="en-US" b="1" dirty="0">
              <a:solidFill>
                <a:srgbClr val="000000"/>
              </a:solidFill>
            </a:endParaRPr>
          </a:p>
        </p:txBody>
      </p:sp>
      <p:pic>
        <p:nvPicPr>
          <p:cNvPr id="7" name="Picture 28" descr="grey_box"/>
          <p:cNvPicPr>
            <a:picLocks noChangeAspect="1" noChangeArrowheads="1"/>
          </p:cNvPicPr>
          <p:nvPr userDrawn="1"/>
        </p:nvPicPr>
        <p:blipFill rotWithShape="1">
          <a:blip r:embed="rId2" cstate="print"/>
          <a:srcRect l="148" t="1" r="-63" b="1377"/>
          <a:stretch/>
        </p:blipFill>
        <p:spPr bwMode="auto">
          <a:xfrm>
            <a:off x="0" y="1332454"/>
            <a:ext cx="9173208" cy="2546747"/>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buClr>
                <a:srgbClr val="829E7E"/>
              </a:buClr>
              <a:defRPr/>
            </a:pPr>
            <a:endParaRPr lang="en-US" dirty="0">
              <a:solidFill>
                <a:srgbClr val="000000">
                  <a:tint val="75000"/>
                </a:srgbClr>
              </a:solidFill>
            </a:endParaRPr>
          </a:p>
        </p:txBody>
      </p:sp>
      <p:sp>
        <p:nvSpPr>
          <p:cNvPr id="4" name="Title 1"/>
          <p:cNvSpPr>
            <a:spLocks noGrp="1"/>
          </p:cNvSpPr>
          <p:nvPr>
            <p:ph type="title" hasCustomPrompt="1"/>
          </p:nvPr>
        </p:nvSpPr>
        <p:spPr>
          <a:xfrm>
            <a:off x="330609" y="387862"/>
            <a:ext cx="8513646" cy="346249"/>
          </a:xfrm>
          <a:noFill/>
        </p:spPr>
        <p:txBody>
          <a:bodyPr wrap="square" rtlCol="0">
            <a:spAutoFit/>
          </a:bodyPr>
          <a:lstStyle>
            <a:lvl1pPr>
              <a:defRPr lang="en-US" sz="2200" b="1" kern="1200" cap="all" baseline="0" dirty="0">
                <a:solidFill>
                  <a:schemeClr val="bg2"/>
                </a:solidFill>
                <a:latin typeface="Arial" pitchFamily="34" charset="0"/>
                <a:cs typeface="Arial" pitchFamily="34"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xmlns="" val="3045335009"/>
      </p:ext>
    </p:extLst>
  </p:cSld>
  <p:clrMapOvr>
    <a:masterClrMapping/>
  </p:clrMapOvr>
  <p:transition spd="med">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3" name="Picture 12" descr="Title_bg_Title 1.jpg"/>
          <p:cNvPicPr>
            <a:picLocks noChangeAspect="1"/>
          </p:cNvPicPr>
          <p:nvPr userDrawn="1"/>
        </p:nvPicPr>
        <p:blipFill>
          <a:blip r:embed="rId2"/>
          <a:stretch>
            <a:fillRect/>
          </a:stretch>
        </p:blipFill>
        <p:spPr>
          <a:xfrm>
            <a:off x="0" y="0"/>
            <a:ext cx="9144000" cy="2807208"/>
          </a:xfrm>
          <a:prstGeom prst="rect">
            <a:avLst/>
          </a:prstGeom>
        </p:spPr>
      </p:pic>
      <p:sp>
        <p:nvSpPr>
          <p:cNvPr id="14" name="Rectangle 13"/>
          <p:cNvSpPr/>
          <p:nvPr userDrawn="1"/>
        </p:nvSpPr>
        <p:spPr>
          <a:xfrm>
            <a:off x="0" y="2798765"/>
            <a:ext cx="9144000" cy="2344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smtClean="0">
              <a:solidFill>
                <a:srgbClr val="000000"/>
              </a:solidFill>
              <a:latin typeface="Arial" pitchFamily="34" charset="0"/>
              <a:cs typeface="Arial" pitchFamily="34" charset="0"/>
            </a:endParaRPr>
          </a:p>
        </p:txBody>
      </p:sp>
      <p:cxnSp>
        <p:nvCxnSpPr>
          <p:cNvPr id="16" name="Straight Connector 15"/>
          <p:cNvCxnSpPr/>
          <p:nvPr userDrawn="1"/>
        </p:nvCxnSpPr>
        <p:spPr>
          <a:xfrm>
            <a:off x="0" y="2798766"/>
            <a:ext cx="9144000"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808044" y="3596154"/>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808043" y="4410276"/>
            <a:ext cx="7075289" cy="532642"/>
          </a:xfrm>
        </p:spPr>
        <p:txBody>
          <a:bodyPr/>
          <a:lstStyle>
            <a:lvl1pPr marL="0" marR="0" indent="0" algn="l" defTabSz="913788"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381" indent="0" algn="ctr">
              <a:buNone/>
              <a:defRPr>
                <a:solidFill>
                  <a:schemeClr val="tx1">
                    <a:tint val="75000"/>
                  </a:schemeClr>
                </a:solidFill>
              </a:defRPr>
            </a:lvl2pPr>
            <a:lvl3pPr marL="570763" indent="0" algn="ctr">
              <a:buNone/>
              <a:defRPr>
                <a:solidFill>
                  <a:schemeClr val="tx1">
                    <a:tint val="75000"/>
                  </a:schemeClr>
                </a:solidFill>
              </a:defRPr>
            </a:lvl3pPr>
            <a:lvl4pPr marL="856145" indent="0" algn="ctr">
              <a:buNone/>
              <a:defRPr>
                <a:solidFill>
                  <a:schemeClr val="tx1">
                    <a:tint val="75000"/>
                  </a:schemeClr>
                </a:solidFill>
              </a:defRPr>
            </a:lvl4pPr>
            <a:lvl5pPr marL="1141527" indent="0" algn="ctr">
              <a:buNone/>
              <a:defRPr>
                <a:solidFill>
                  <a:schemeClr val="tx1">
                    <a:tint val="75000"/>
                  </a:schemeClr>
                </a:solidFill>
              </a:defRPr>
            </a:lvl5pPr>
            <a:lvl6pPr marL="1426909" indent="0" algn="ctr">
              <a:buNone/>
              <a:defRPr>
                <a:solidFill>
                  <a:schemeClr val="tx1">
                    <a:tint val="75000"/>
                  </a:schemeClr>
                </a:solidFill>
              </a:defRPr>
            </a:lvl6pPr>
            <a:lvl7pPr marL="1712290" indent="0" algn="ctr">
              <a:buNone/>
              <a:defRPr>
                <a:solidFill>
                  <a:schemeClr val="tx1">
                    <a:tint val="75000"/>
                  </a:schemeClr>
                </a:solidFill>
              </a:defRPr>
            </a:lvl7pPr>
            <a:lvl8pPr marL="1997673" indent="0" algn="ctr">
              <a:buNone/>
              <a:defRPr>
                <a:solidFill>
                  <a:schemeClr val="tx1">
                    <a:tint val="75000"/>
                  </a:schemeClr>
                </a:solidFill>
              </a:defRPr>
            </a:lvl8pPr>
            <a:lvl9pPr marL="2283053" indent="0" algn="ctr">
              <a:buNone/>
              <a:defRPr>
                <a:solidFill>
                  <a:schemeClr val="tx1">
                    <a:tint val="75000"/>
                  </a:schemeClr>
                </a:solidFill>
              </a:defRPr>
            </a:lvl9pPr>
          </a:lstStyle>
          <a:p>
            <a:r>
              <a:rPr lang="en-US" dirty="0" smtClean="0"/>
              <a:t>Click to edit Master subtitle style</a:t>
            </a: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0803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5301690"/>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7" y="3596151"/>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5" y="4410276"/>
            <a:ext cx="7075289" cy="532642"/>
          </a:xfrm>
        </p:spPr>
        <p:txBody>
          <a:bodyPr/>
          <a:lstStyle>
            <a:lvl1pPr marL="0" marR="0" indent="0" algn="l" defTabSz="914184"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05" indent="0" algn="ctr">
              <a:buNone/>
              <a:defRPr>
                <a:solidFill>
                  <a:schemeClr val="tx1">
                    <a:tint val="75000"/>
                  </a:schemeClr>
                </a:solidFill>
              </a:defRPr>
            </a:lvl2pPr>
            <a:lvl3pPr marL="571009" indent="0" algn="ctr">
              <a:buNone/>
              <a:defRPr>
                <a:solidFill>
                  <a:schemeClr val="tx1">
                    <a:tint val="75000"/>
                  </a:schemeClr>
                </a:solidFill>
              </a:defRPr>
            </a:lvl3pPr>
            <a:lvl4pPr marL="856514" indent="0" algn="ctr">
              <a:buNone/>
              <a:defRPr>
                <a:solidFill>
                  <a:schemeClr val="tx1">
                    <a:tint val="75000"/>
                  </a:schemeClr>
                </a:solidFill>
              </a:defRPr>
            </a:lvl4pPr>
            <a:lvl5pPr marL="1142021" indent="0" algn="ctr">
              <a:buNone/>
              <a:defRPr>
                <a:solidFill>
                  <a:schemeClr val="tx1">
                    <a:tint val="75000"/>
                  </a:schemeClr>
                </a:solidFill>
              </a:defRPr>
            </a:lvl5pPr>
            <a:lvl6pPr marL="1427526" indent="0" algn="ctr">
              <a:buNone/>
              <a:defRPr>
                <a:solidFill>
                  <a:schemeClr val="tx1">
                    <a:tint val="75000"/>
                  </a:schemeClr>
                </a:solidFill>
              </a:defRPr>
            </a:lvl6pPr>
            <a:lvl7pPr marL="1713031" indent="0" algn="ctr">
              <a:buNone/>
              <a:defRPr>
                <a:solidFill>
                  <a:schemeClr val="tx1">
                    <a:tint val="75000"/>
                  </a:schemeClr>
                </a:solidFill>
              </a:defRPr>
            </a:lvl7pPr>
            <a:lvl8pPr marL="1998538" indent="0" algn="ctr">
              <a:buNone/>
              <a:defRPr>
                <a:solidFill>
                  <a:schemeClr val="tx1">
                    <a:tint val="75000"/>
                  </a:schemeClr>
                </a:solidFill>
              </a:defRPr>
            </a:lvl8pPr>
            <a:lvl9pPr marL="228404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6" y="4868867"/>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2" y="685804"/>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8" y="685804"/>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9"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40" y="658575"/>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42268985"/>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43"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7" y="2"/>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9" y="318059"/>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6277" y="1182290"/>
            <a:ext cx="7537450"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7"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9" y="357654"/>
            <a:ext cx="7779072" cy="1244269"/>
          </a:xfrm>
        </p:spPr>
        <p:txBody>
          <a:bodyPr/>
          <a:lstStyle>
            <a:lvl1pPr marL="91418" indent="-91418">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683"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6"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4" y="1821929"/>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9"/>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8" y="1200549"/>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9077874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8"/>
          <p:cNvSpPr>
            <a:spLocks noGrp="1"/>
          </p:cNvSpPr>
          <p:nvPr>
            <p:ph type="sldNum" sz="quarter" idx="4"/>
          </p:nvPr>
        </p:nvSpPr>
        <p:spPr>
          <a:xfrm>
            <a:off x="6553200" y="4767264"/>
            <a:ext cx="2133600" cy="273844"/>
          </a:xfrm>
          <a:prstGeom prst="rect">
            <a:avLst/>
          </a:prstGeom>
        </p:spPr>
        <p:txBody>
          <a:bodyPr vert="horz" lIns="91418" tIns="45709" rIns="91418" bIns="45709" rtlCol="0" anchor="ctr"/>
          <a:lstStyle>
            <a:lvl1pPr algn="r">
              <a:defRPr sz="1000">
                <a:solidFill>
                  <a:schemeClr val="tx1">
                    <a:tint val="75000"/>
                  </a:schemeClr>
                </a:solidFill>
              </a:defRPr>
            </a:lvl1pPr>
          </a:lstStyle>
          <a:p>
            <a:fld id="{982BCBEA-5759-CF40-BD47-29514EF5BC45}"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transition>
    <p:circl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3_External Forces">
    <p:spTree>
      <p:nvGrpSpPr>
        <p:cNvPr id="1" name=""/>
        <p:cNvGrpSpPr/>
        <p:nvPr/>
      </p:nvGrpSpPr>
      <p:grpSpPr>
        <a:xfrm>
          <a:off x="0" y="0"/>
          <a:ext cx="0" cy="0"/>
          <a:chOff x="0" y="0"/>
          <a:chExt cx="0" cy="0"/>
        </a:xfrm>
      </p:grpSpPr>
      <p:sp>
        <p:nvSpPr>
          <p:cNvPr id="9" name="Rectangle 45"/>
          <p:cNvSpPr>
            <a:spLocks noChangeArrowheads="1"/>
          </p:cNvSpPr>
          <p:nvPr userDrawn="1"/>
        </p:nvSpPr>
        <p:spPr bwMode="auto">
          <a:xfrm rot="10800000">
            <a:off x="-13690" y="3869673"/>
            <a:ext cx="9176738" cy="353616"/>
          </a:xfrm>
          <a:prstGeom prst="rect">
            <a:avLst/>
          </a:prstGeom>
          <a:gradFill rotWithShape="0">
            <a:gsLst>
              <a:gs pos="0">
                <a:schemeClr val="accent2">
                  <a:alpha val="67000"/>
                </a:schemeClr>
              </a:gs>
              <a:gs pos="100000">
                <a:schemeClr val="bg1">
                  <a:alpha val="0"/>
                </a:schemeClr>
              </a:gs>
            </a:gsLst>
            <a:lin ang="5400000" scaled="1"/>
          </a:gradFill>
          <a:ln w="9525" algn="ctr">
            <a:noFill/>
            <a:round/>
            <a:headEnd/>
            <a:tailEnd/>
          </a:ln>
        </p:spPr>
        <p:txBody>
          <a:bodyPr rot="10800000" lIns="34513" tIns="17257" rIns="34513" bIns="17257"/>
          <a:lstStyle/>
          <a:p>
            <a:pPr marL="44630" indent="-44630" algn="ctr"/>
            <a:endParaRPr lang="en-US" b="1" dirty="0">
              <a:solidFill>
                <a:srgbClr val="000000"/>
              </a:solidFill>
            </a:endParaRPr>
          </a:p>
        </p:txBody>
      </p:sp>
      <p:pic>
        <p:nvPicPr>
          <p:cNvPr id="7" name="Picture 28" descr="grey_box"/>
          <p:cNvPicPr>
            <a:picLocks noChangeAspect="1" noChangeArrowheads="1"/>
          </p:cNvPicPr>
          <p:nvPr userDrawn="1"/>
        </p:nvPicPr>
        <p:blipFill rotWithShape="1">
          <a:blip r:embed="rId2" cstate="print"/>
          <a:srcRect l="148" t="1" r="-63" b="1377"/>
          <a:stretch/>
        </p:blipFill>
        <p:spPr bwMode="auto">
          <a:xfrm>
            <a:off x="0" y="1332454"/>
            <a:ext cx="9173208" cy="2546747"/>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buClr>
                <a:srgbClr val="829E7E"/>
              </a:buClr>
              <a:defRPr/>
            </a:pPr>
            <a:endParaRPr lang="en-US" dirty="0">
              <a:solidFill>
                <a:srgbClr val="000000">
                  <a:tint val="75000"/>
                </a:srgbClr>
              </a:solidFill>
            </a:endParaRPr>
          </a:p>
        </p:txBody>
      </p:sp>
      <p:sp>
        <p:nvSpPr>
          <p:cNvPr id="4" name="Title 1"/>
          <p:cNvSpPr>
            <a:spLocks noGrp="1"/>
          </p:cNvSpPr>
          <p:nvPr>
            <p:ph type="title" hasCustomPrompt="1"/>
          </p:nvPr>
        </p:nvSpPr>
        <p:spPr>
          <a:xfrm>
            <a:off x="330609" y="387862"/>
            <a:ext cx="8513646" cy="346249"/>
          </a:xfrm>
          <a:noFill/>
        </p:spPr>
        <p:txBody>
          <a:bodyPr wrap="square" rtlCol="0">
            <a:spAutoFit/>
          </a:bodyPr>
          <a:lstStyle>
            <a:lvl1pPr>
              <a:defRPr lang="en-US" sz="2200" b="1" kern="1200" cap="all" baseline="0" dirty="0">
                <a:solidFill>
                  <a:schemeClr val="bg2"/>
                </a:solidFill>
                <a:latin typeface="Arial" pitchFamily="34" charset="0"/>
                <a:cs typeface="Arial" pitchFamily="34"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xmlns="" val="3045335009"/>
      </p:ext>
    </p:extLst>
  </p:cSld>
  <p:clrMapOvr>
    <a:masterClrMapping/>
  </p:clrMapOvr>
  <p:transition spd="med">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3" name="Picture 12" descr="Title_bg_Title 1.jpg"/>
          <p:cNvPicPr>
            <a:picLocks noChangeAspect="1"/>
          </p:cNvPicPr>
          <p:nvPr userDrawn="1"/>
        </p:nvPicPr>
        <p:blipFill>
          <a:blip r:embed="rId2"/>
          <a:stretch>
            <a:fillRect/>
          </a:stretch>
        </p:blipFill>
        <p:spPr>
          <a:xfrm>
            <a:off x="0" y="0"/>
            <a:ext cx="9144000" cy="2807208"/>
          </a:xfrm>
          <a:prstGeom prst="rect">
            <a:avLst/>
          </a:prstGeom>
        </p:spPr>
      </p:pic>
      <p:sp>
        <p:nvSpPr>
          <p:cNvPr id="14" name="Rectangle 13"/>
          <p:cNvSpPr/>
          <p:nvPr userDrawn="1"/>
        </p:nvSpPr>
        <p:spPr>
          <a:xfrm>
            <a:off x="0" y="2798765"/>
            <a:ext cx="9144000" cy="2344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smtClean="0">
              <a:solidFill>
                <a:srgbClr val="000000"/>
              </a:solidFill>
              <a:latin typeface="Arial" pitchFamily="34" charset="0"/>
              <a:cs typeface="Arial" pitchFamily="34" charset="0"/>
            </a:endParaRPr>
          </a:p>
        </p:txBody>
      </p:sp>
      <p:cxnSp>
        <p:nvCxnSpPr>
          <p:cNvPr id="16" name="Straight Connector 15"/>
          <p:cNvCxnSpPr/>
          <p:nvPr userDrawn="1"/>
        </p:nvCxnSpPr>
        <p:spPr>
          <a:xfrm>
            <a:off x="0" y="2798766"/>
            <a:ext cx="9144000"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808044" y="3596154"/>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808043" y="4410276"/>
            <a:ext cx="7075289" cy="532642"/>
          </a:xfrm>
        </p:spPr>
        <p:txBody>
          <a:bodyPr/>
          <a:lstStyle>
            <a:lvl1pPr marL="0" marR="0" indent="0" algn="l" defTabSz="913788"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381" indent="0" algn="ctr">
              <a:buNone/>
              <a:defRPr>
                <a:solidFill>
                  <a:schemeClr val="tx1">
                    <a:tint val="75000"/>
                  </a:schemeClr>
                </a:solidFill>
              </a:defRPr>
            </a:lvl2pPr>
            <a:lvl3pPr marL="570763" indent="0" algn="ctr">
              <a:buNone/>
              <a:defRPr>
                <a:solidFill>
                  <a:schemeClr val="tx1">
                    <a:tint val="75000"/>
                  </a:schemeClr>
                </a:solidFill>
              </a:defRPr>
            </a:lvl3pPr>
            <a:lvl4pPr marL="856145" indent="0" algn="ctr">
              <a:buNone/>
              <a:defRPr>
                <a:solidFill>
                  <a:schemeClr val="tx1">
                    <a:tint val="75000"/>
                  </a:schemeClr>
                </a:solidFill>
              </a:defRPr>
            </a:lvl4pPr>
            <a:lvl5pPr marL="1141527" indent="0" algn="ctr">
              <a:buNone/>
              <a:defRPr>
                <a:solidFill>
                  <a:schemeClr val="tx1">
                    <a:tint val="75000"/>
                  </a:schemeClr>
                </a:solidFill>
              </a:defRPr>
            </a:lvl5pPr>
            <a:lvl6pPr marL="1426909" indent="0" algn="ctr">
              <a:buNone/>
              <a:defRPr>
                <a:solidFill>
                  <a:schemeClr val="tx1">
                    <a:tint val="75000"/>
                  </a:schemeClr>
                </a:solidFill>
              </a:defRPr>
            </a:lvl6pPr>
            <a:lvl7pPr marL="1712290" indent="0" algn="ctr">
              <a:buNone/>
              <a:defRPr>
                <a:solidFill>
                  <a:schemeClr val="tx1">
                    <a:tint val="75000"/>
                  </a:schemeClr>
                </a:solidFill>
              </a:defRPr>
            </a:lvl7pPr>
            <a:lvl8pPr marL="1997673" indent="0" algn="ctr">
              <a:buNone/>
              <a:defRPr>
                <a:solidFill>
                  <a:schemeClr val="tx1">
                    <a:tint val="75000"/>
                  </a:schemeClr>
                </a:solidFill>
              </a:defRPr>
            </a:lvl8pPr>
            <a:lvl9pPr marL="2283053" indent="0" algn="ctr">
              <a:buNone/>
              <a:defRPr>
                <a:solidFill>
                  <a:schemeClr val="tx1">
                    <a:tint val="75000"/>
                  </a:schemeClr>
                </a:solidFill>
              </a:defRPr>
            </a:lvl9pPr>
          </a:lstStyle>
          <a:p>
            <a:r>
              <a:rPr lang="en-US" dirty="0" smtClean="0"/>
              <a:t>Click to edit Master subtitle style</a:t>
            </a: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0803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530169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7" y="3596151"/>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5" y="4410276"/>
            <a:ext cx="7075289" cy="532642"/>
          </a:xfrm>
        </p:spPr>
        <p:txBody>
          <a:bodyPr/>
          <a:lstStyle>
            <a:lvl1pPr marL="0" marR="0" indent="0" algn="l" defTabSz="914184"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05" indent="0" algn="ctr">
              <a:buNone/>
              <a:defRPr>
                <a:solidFill>
                  <a:schemeClr val="tx1">
                    <a:tint val="75000"/>
                  </a:schemeClr>
                </a:solidFill>
              </a:defRPr>
            </a:lvl2pPr>
            <a:lvl3pPr marL="571009" indent="0" algn="ctr">
              <a:buNone/>
              <a:defRPr>
                <a:solidFill>
                  <a:schemeClr val="tx1">
                    <a:tint val="75000"/>
                  </a:schemeClr>
                </a:solidFill>
              </a:defRPr>
            </a:lvl3pPr>
            <a:lvl4pPr marL="856514" indent="0" algn="ctr">
              <a:buNone/>
              <a:defRPr>
                <a:solidFill>
                  <a:schemeClr val="tx1">
                    <a:tint val="75000"/>
                  </a:schemeClr>
                </a:solidFill>
              </a:defRPr>
            </a:lvl4pPr>
            <a:lvl5pPr marL="1142021" indent="0" algn="ctr">
              <a:buNone/>
              <a:defRPr>
                <a:solidFill>
                  <a:schemeClr val="tx1">
                    <a:tint val="75000"/>
                  </a:schemeClr>
                </a:solidFill>
              </a:defRPr>
            </a:lvl5pPr>
            <a:lvl6pPr marL="1427526" indent="0" algn="ctr">
              <a:buNone/>
              <a:defRPr>
                <a:solidFill>
                  <a:schemeClr val="tx1">
                    <a:tint val="75000"/>
                  </a:schemeClr>
                </a:solidFill>
              </a:defRPr>
            </a:lvl6pPr>
            <a:lvl7pPr marL="1713031" indent="0" algn="ctr">
              <a:buNone/>
              <a:defRPr>
                <a:solidFill>
                  <a:schemeClr val="tx1">
                    <a:tint val="75000"/>
                  </a:schemeClr>
                </a:solidFill>
              </a:defRPr>
            </a:lvl7pPr>
            <a:lvl8pPr marL="1998538" indent="0" algn="ctr">
              <a:buNone/>
              <a:defRPr>
                <a:solidFill>
                  <a:schemeClr val="tx1">
                    <a:tint val="75000"/>
                  </a:schemeClr>
                </a:solidFill>
              </a:defRPr>
            </a:lvl8pPr>
            <a:lvl9pPr marL="228404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6" y="4868867"/>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2" y="685804"/>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8" y="685804"/>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9"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40" y="658575"/>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42268985"/>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43"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7" y="2"/>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98"/>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142268985"/>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descr="Right Red"/>
          <p:cNvPicPr>
            <a:picLocks noChangeAspect="1" noChangeArrowheads="1"/>
          </p:cNvPicPr>
          <p:nvPr userDrawn="1"/>
        </p:nvPicPr>
        <p:blipFill>
          <a:blip r:embed="rId2"/>
          <a:srcRect/>
          <a:stretch>
            <a:fillRect/>
          </a:stretch>
        </p:blipFill>
        <p:spPr bwMode="auto">
          <a:xfrm>
            <a:off x="7010678" y="0"/>
            <a:ext cx="2133322" cy="514350"/>
          </a:xfrm>
          <a:prstGeom prst="rect">
            <a:avLst/>
          </a:prstGeom>
          <a:noFill/>
          <a:ln w="9525">
            <a:noFill/>
            <a:miter lim="800000"/>
            <a:headEnd/>
            <a:tailEnd/>
          </a:ln>
        </p:spPr>
      </p:pic>
      <p:sp>
        <p:nvSpPr>
          <p:cNvPr id="5" name="Rectangle 4"/>
          <p:cNvSpPr/>
          <p:nvPr userDrawn="1"/>
        </p:nvSpPr>
        <p:spPr bwMode="auto">
          <a:xfrm>
            <a:off x="7014275" y="516734"/>
            <a:ext cx="2129751" cy="1601391"/>
          </a:xfrm>
          <a:prstGeom prst="rect">
            <a:avLst/>
          </a:prstGeom>
          <a:solidFill>
            <a:schemeClr val="accent6"/>
          </a:solidFill>
          <a:ln w="9525" cap="flat" cmpd="sng" algn="ctr">
            <a:noFill/>
            <a:prstDash val="solid"/>
            <a:round/>
            <a:headEnd type="none" w="med" len="med"/>
            <a:tailEnd type="none" w="med" len="med"/>
          </a:ln>
          <a:effectLst/>
        </p:spPr>
        <p:txBody>
          <a:bodyPr lIns="82098" tIns="41048" rIns="82098" bIns="41048" anchor="ctr"/>
          <a:lstStyle/>
          <a:p>
            <a:pPr marL="106159" indent="-106159" algn="ctr" defTabSz="815303">
              <a:lnSpc>
                <a:spcPct val="90000"/>
              </a:lnSpc>
              <a:spcBef>
                <a:spcPct val="50000"/>
              </a:spcBef>
              <a:buClr>
                <a:srgbClr val="667263"/>
              </a:buClr>
              <a:defRPr/>
            </a:pPr>
            <a:r>
              <a:rPr lang="en-US" sz="1300" b="1" dirty="0">
                <a:solidFill>
                  <a:srgbClr val="000000"/>
                </a:solidFill>
                <a:latin typeface="Arial" charset="0"/>
                <a:ea typeface="+mn-ea"/>
              </a:rPr>
              <a:t>&lt;Insert Picture Here&gt;</a:t>
            </a:r>
          </a:p>
        </p:txBody>
      </p:sp>
      <p:sp>
        <p:nvSpPr>
          <p:cNvPr id="2" name="Title 1"/>
          <p:cNvSpPr>
            <a:spLocks noGrp="1"/>
          </p:cNvSpPr>
          <p:nvPr>
            <p:ph type="title"/>
          </p:nvPr>
        </p:nvSpPr>
        <p:spPr>
          <a:xfrm>
            <a:off x="910438" y="255988"/>
            <a:ext cx="5500225" cy="6429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6284" y="1182290"/>
            <a:ext cx="5444505"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9" y="318059"/>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9" y="357654"/>
            <a:ext cx="7779072" cy="1244269"/>
          </a:xfrm>
        </p:spPr>
        <p:txBody>
          <a:bodyPr/>
          <a:lstStyle>
            <a:lvl1pPr marL="91418" indent="-91418">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683"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6"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4" y="1821929"/>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9"/>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8" y="1200549"/>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9077874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8"/>
          <p:cNvSpPr>
            <a:spLocks noGrp="1"/>
          </p:cNvSpPr>
          <p:nvPr>
            <p:ph type="sldNum" sz="quarter" idx="4"/>
          </p:nvPr>
        </p:nvSpPr>
        <p:spPr>
          <a:xfrm>
            <a:off x="6553200" y="4767264"/>
            <a:ext cx="2133600" cy="273844"/>
          </a:xfrm>
          <a:prstGeom prst="rect">
            <a:avLst/>
          </a:prstGeom>
        </p:spPr>
        <p:txBody>
          <a:bodyPr vert="horz" lIns="91418" tIns="45709" rIns="91418" bIns="45709" rtlCol="0" anchor="ctr"/>
          <a:lstStyle>
            <a:lvl1pPr algn="r">
              <a:defRPr sz="1000">
                <a:solidFill>
                  <a:schemeClr val="tx1">
                    <a:tint val="75000"/>
                  </a:schemeClr>
                </a:solidFill>
              </a:defRPr>
            </a:lvl1pPr>
          </a:lstStyle>
          <a:p>
            <a:fld id="{982BCBEA-5759-CF40-BD47-29514EF5BC45}"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transition>
    <p:circl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3_External Forces">
    <p:spTree>
      <p:nvGrpSpPr>
        <p:cNvPr id="1" name=""/>
        <p:cNvGrpSpPr/>
        <p:nvPr/>
      </p:nvGrpSpPr>
      <p:grpSpPr>
        <a:xfrm>
          <a:off x="0" y="0"/>
          <a:ext cx="0" cy="0"/>
          <a:chOff x="0" y="0"/>
          <a:chExt cx="0" cy="0"/>
        </a:xfrm>
      </p:grpSpPr>
      <p:sp>
        <p:nvSpPr>
          <p:cNvPr id="9" name="Rectangle 45"/>
          <p:cNvSpPr>
            <a:spLocks noChangeArrowheads="1"/>
          </p:cNvSpPr>
          <p:nvPr userDrawn="1"/>
        </p:nvSpPr>
        <p:spPr bwMode="auto">
          <a:xfrm rot="10800000">
            <a:off x="-13690" y="3869673"/>
            <a:ext cx="9176738" cy="353616"/>
          </a:xfrm>
          <a:prstGeom prst="rect">
            <a:avLst/>
          </a:prstGeom>
          <a:gradFill rotWithShape="0">
            <a:gsLst>
              <a:gs pos="0">
                <a:schemeClr val="accent2">
                  <a:alpha val="67000"/>
                </a:schemeClr>
              </a:gs>
              <a:gs pos="100000">
                <a:schemeClr val="bg1">
                  <a:alpha val="0"/>
                </a:schemeClr>
              </a:gs>
            </a:gsLst>
            <a:lin ang="5400000" scaled="1"/>
          </a:gradFill>
          <a:ln w="9525" algn="ctr">
            <a:noFill/>
            <a:round/>
            <a:headEnd/>
            <a:tailEnd/>
          </a:ln>
        </p:spPr>
        <p:txBody>
          <a:bodyPr rot="10800000" lIns="34513" tIns="17257" rIns="34513" bIns="17257"/>
          <a:lstStyle/>
          <a:p>
            <a:pPr marL="44630" indent="-44630" algn="ctr"/>
            <a:endParaRPr lang="en-US" b="1" dirty="0">
              <a:solidFill>
                <a:srgbClr val="000000"/>
              </a:solidFill>
            </a:endParaRPr>
          </a:p>
        </p:txBody>
      </p:sp>
      <p:pic>
        <p:nvPicPr>
          <p:cNvPr id="7" name="Picture 28" descr="grey_box"/>
          <p:cNvPicPr>
            <a:picLocks noChangeAspect="1" noChangeArrowheads="1"/>
          </p:cNvPicPr>
          <p:nvPr userDrawn="1"/>
        </p:nvPicPr>
        <p:blipFill rotWithShape="1">
          <a:blip r:embed="rId2" cstate="print"/>
          <a:srcRect l="148" t="1" r="-63" b="1377"/>
          <a:stretch/>
        </p:blipFill>
        <p:spPr bwMode="auto">
          <a:xfrm>
            <a:off x="0" y="1332454"/>
            <a:ext cx="9173208" cy="2546747"/>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buClr>
                <a:srgbClr val="829E7E"/>
              </a:buClr>
              <a:defRPr/>
            </a:pPr>
            <a:endParaRPr lang="en-US" dirty="0">
              <a:solidFill>
                <a:srgbClr val="000000">
                  <a:tint val="75000"/>
                </a:srgbClr>
              </a:solidFill>
            </a:endParaRPr>
          </a:p>
        </p:txBody>
      </p:sp>
      <p:sp>
        <p:nvSpPr>
          <p:cNvPr id="4" name="Title 1"/>
          <p:cNvSpPr>
            <a:spLocks noGrp="1"/>
          </p:cNvSpPr>
          <p:nvPr>
            <p:ph type="title" hasCustomPrompt="1"/>
          </p:nvPr>
        </p:nvSpPr>
        <p:spPr>
          <a:xfrm>
            <a:off x="330609" y="387862"/>
            <a:ext cx="8513646" cy="346249"/>
          </a:xfrm>
          <a:noFill/>
        </p:spPr>
        <p:txBody>
          <a:bodyPr wrap="square" rtlCol="0">
            <a:spAutoFit/>
          </a:bodyPr>
          <a:lstStyle>
            <a:lvl1pPr>
              <a:defRPr lang="en-US" sz="2200" b="1" kern="1200" cap="all" baseline="0" dirty="0">
                <a:solidFill>
                  <a:schemeClr val="bg2"/>
                </a:solidFill>
                <a:latin typeface="Arial" pitchFamily="34" charset="0"/>
                <a:cs typeface="Arial" pitchFamily="34"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xmlns="" val="3045335009"/>
      </p:ext>
    </p:extLst>
  </p:cSld>
  <p:clrMapOvr>
    <a:masterClrMapping/>
  </p:clrMapOvr>
  <p:transition spd="med">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2" y="3596148"/>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3"/>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00"/>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3" y="685800"/>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p:cNvSpPr/>
          <p:nvPr userDrawn="1"/>
        </p:nvSpPr>
        <p:spPr bwMode="auto">
          <a:xfrm>
            <a:off x="7014275" y="516734"/>
            <a:ext cx="2129751" cy="1601391"/>
          </a:xfrm>
          <a:prstGeom prst="rect">
            <a:avLst/>
          </a:prstGeom>
          <a:solidFill>
            <a:schemeClr val="accent6"/>
          </a:solidFill>
          <a:ln w="9525" cap="flat" cmpd="sng" algn="ctr">
            <a:noFill/>
            <a:prstDash val="solid"/>
            <a:round/>
            <a:headEnd type="none" w="med" len="med"/>
            <a:tailEnd type="none" w="med" len="med"/>
          </a:ln>
          <a:effectLst/>
        </p:spPr>
        <p:txBody>
          <a:bodyPr lIns="82098" tIns="41048" rIns="82098" bIns="41048" anchor="ctr"/>
          <a:lstStyle/>
          <a:p>
            <a:pPr marL="106159" indent="-106159" algn="ctr" defTabSz="815303">
              <a:lnSpc>
                <a:spcPct val="90000"/>
              </a:lnSpc>
              <a:spcBef>
                <a:spcPct val="50000"/>
              </a:spcBef>
              <a:buClr>
                <a:srgbClr val="667263"/>
              </a:buClr>
              <a:defRPr/>
            </a:pPr>
            <a:r>
              <a:rPr lang="en-US" sz="1300" b="1" dirty="0">
                <a:solidFill>
                  <a:srgbClr val="000000"/>
                </a:solidFill>
                <a:latin typeface="Arial" charset="0"/>
                <a:ea typeface="+mn-ea"/>
              </a:rPr>
              <a:t>&lt;Insert Picture Here&gt;</a:t>
            </a:r>
          </a:p>
        </p:txBody>
      </p:sp>
      <p:pic>
        <p:nvPicPr>
          <p:cNvPr id="4" name="Picture 2" descr="Right Red"/>
          <p:cNvPicPr>
            <a:picLocks noChangeAspect="1" noChangeArrowheads="1"/>
          </p:cNvPicPr>
          <p:nvPr userDrawn="1"/>
        </p:nvPicPr>
        <p:blipFill>
          <a:blip r:embed="rId2"/>
          <a:srcRect/>
          <a:stretch>
            <a:fillRect/>
          </a:stretch>
        </p:blipFill>
        <p:spPr bwMode="auto">
          <a:xfrm>
            <a:off x="7010678" y="0"/>
            <a:ext cx="2133322" cy="514350"/>
          </a:xfrm>
          <a:prstGeom prst="rect">
            <a:avLst/>
          </a:prstGeom>
          <a:noFill/>
          <a:ln w="9525">
            <a:noFill/>
            <a:miter lim="800000"/>
            <a:headEnd/>
            <a:tailEnd/>
          </a:ln>
        </p:spPr>
      </p:pic>
      <p:sp>
        <p:nvSpPr>
          <p:cNvPr id="2" name="Title 1"/>
          <p:cNvSpPr>
            <a:spLocks noGrp="1"/>
          </p:cNvSpPr>
          <p:nvPr>
            <p:ph type="title"/>
          </p:nvPr>
        </p:nvSpPr>
        <p:spPr>
          <a:xfrm>
            <a:off x="889001" y="1600144"/>
            <a:ext cx="4978400" cy="642938"/>
          </a:xfrm>
        </p:spPr>
        <p:txBody>
          <a:bodyPr/>
          <a:lstStyle>
            <a:lvl1pPr>
              <a:defRPr sz="2900"/>
            </a:lvl1pPr>
          </a:lstStyle>
          <a:p>
            <a:r>
              <a:rPr lang="en-US" dirty="0" smtClean="0"/>
              <a:t>Click to edit Master title style</a:t>
            </a:r>
            <a:endParaRPr lang="en-US" dirty="0"/>
          </a:p>
        </p:txBody>
      </p:sp>
      <p:sp>
        <p:nvSpPr>
          <p:cNvPr id="5"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6" name="TextBox 5"/>
          <p:cNvSpPr txBox="1"/>
          <p:nvPr userDrawn="1"/>
        </p:nvSpPr>
        <p:spPr>
          <a:xfrm>
            <a:off x="4781494" y="497606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4226898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0"/>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3" name="TextBox 2"/>
          <p:cNvSpPr txBox="1"/>
          <p:nvPr userDrawn="1"/>
        </p:nvSpPr>
        <p:spPr>
          <a:xfrm>
            <a:off x="4857831" y="495524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
        <p:nvSpPr>
          <p:cNvPr id="4" name="TextBox 3"/>
          <p:cNvSpPr txBox="1"/>
          <p:nvPr userDrawn="1"/>
        </p:nvSpPr>
        <p:spPr>
          <a:xfrm>
            <a:off x="3089275" y="4946650"/>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55"/>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0"/>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88"/>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0" y="1821925"/>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5" name="TextBox 4"/>
          <p:cNvSpPr txBox="1"/>
          <p:nvPr userDrawn="1"/>
        </p:nvSpPr>
        <p:spPr>
          <a:xfrm>
            <a:off x="4802313" y="492748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0094087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5"/>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1"/>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8"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4" name="Straight Connector 13"/>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077361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bwMode="auto">
          <a:xfrm>
            <a:off x="901781" y="1"/>
            <a:ext cx="2836890" cy="2118122"/>
          </a:xfrm>
          <a:prstGeom prst="rect">
            <a:avLst/>
          </a:prstGeom>
          <a:solidFill>
            <a:schemeClr val="accent6"/>
          </a:solidFill>
          <a:ln w="9525" cap="flat" cmpd="sng" algn="ctr">
            <a:noFill/>
            <a:prstDash val="solid"/>
            <a:round/>
            <a:headEnd type="none" w="med" len="med"/>
            <a:tailEnd type="none" w="med" len="med"/>
          </a:ln>
          <a:effectLst/>
        </p:spPr>
        <p:txBody>
          <a:bodyPr lIns="82098" tIns="41048" rIns="82098" bIns="41048" anchor="ctr"/>
          <a:lstStyle/>
          <a:p>
            <a:pPr marL="106159" indent="-106159" algn="ctr" defTabSz="815303">
              <a:lnSpc>
                <a:spcPct val="90000"/>
              </a:lnSpc>
              <a:spcBef>
                <a:spcPct val="50000"/>
              </a:spcBef>
              <a:buClr>
                <a:srgbClr val="667263"/>
              </a:buClr>
              <a:defRPr/>
            </a:pPr>
            <a:r>
              <a:rPr lang="en-US" sz="1300" b="1" dirty="0">
                <a:solidFill>
                  <a:srgbClr val="000000"/>
                </a:solidFill>
                <a:latin typeface="Arial" charset="0"/>
                <a:ea typeface="+mn-ea"/>
              </a:rPr>
              <a:t>&lt;Insert Picture Here&gt;</a:t>
            </a:r>
          </a:p>
        </p:txBody>
      </p:sp>
      <p:pic>
        <p:nvPicPr>
          <p:cNvPr id="5" name="Picture 20" descr="Tall Red"/>
          <p:cNvPicPr>
            <a:picLocks noChangeAspect="1" noChangeArrowheads="1"/>
          </p:cNvPicPr>
          <p:nvPr userDrawn="1"/>
        </p:nvPicPr>
        <p:blipFill>
          <a:blip r:embed="rId2"/>
          <a:srcRect/>
          <a:stretch>
            <a:fillRect/>
          </a:stretch>
        </p:blipFill>
        <p:spPr bwMode="auto">
          <a:xfrm>
            <a:off x="8" y="23"/>
            <a:ext cx="1143447" cy="2117527"/>
          </a:xfrm>
          <a:prstGeom prst="rect">
            <a:avLst/>
          </a:prstGeom>
          <a:noFill/>
          <a:ln w="9525">
            <a:noFill/>
            <a:miter lim="800000"/>
            <a:headEnd/>
            <a:tailEnd/>
          </a:ln>
        </p:spPr>
      </p:pic>
      <p:pic>
        <p:nvPicPr>
          <p:cNvPr id="6" name="Picture 22" descr="Wide Red"/>
          <p:cNvPicPr>
            <a:picLocks noChangeAspect="1" noChangeArrowheads="1"/>
          </p:cNvPicPr>
          <p:nvPr userDrawn="1"/>
        </p:nvPicPr>
        <p:blipFill>
          <a:blip r:embed="rId3"/>
          <a:srcRect/>
          <a:stretch>
            <a:fillRect/>
          </a:stretch>
        </p:blipFill>
        <p:spPr bwMode="auto">
          <a:xfrm>
            <a:off x="3276779" y="-2974"/>
            <a:ext cx="5867231" cy="2117527"/>
          </a:xfrm>
          <a:prstGeom prst="rect">
            <a:avLst/>
          </a:prstGeom>
          <a:noFill/>
          <a:ln w="9525">
            <a:noFill/>
            <a:miter lim="800000"/>
            <a:headEnd/>
            <a:tailEnd/>
          </a:ln>
        </p:spPr>
      </p:pic>
      <p:sp>
        <p:nvSpPr>
          <p:cNvPr id="3" name="Content Placeholder 2"/>
          <p:cNvSpPr>
            <a:spLocks noGrp="1"/>
          </p:cNvSpPr>
          <p:nvPr>
            <p:ph idx="1"/>
          </p:nvPr>
        </p:nvSpPr>
        <p:spPr>
          <a:xfrm>
            <a:off x="3721413" y="2300470"/>
            <a:ext cx="4526583" cy="2013998"/>
          </a:xfrm>
        </p:spPr>
        <p:txBody>
          <a:bodyPr/>
          <a:lstStyle>
            <a:lvl1pPr algn="r">
              <a:buNone/>
              <a:defRPr sz="1800"/>
            </a:lvl1pPr>
            <a:lvl2pPr>
              <a:buNone/>
              <a:defRPr/>
            </a:lvl2pPr>
            <a:lvl3pPr>
              <a:buNone/>
              <a:defRPr/>
            </a:lvl3pPr>
            <a:lvl4pPr>
              <a:buNone/>
              <a:defRPr/>
            </a:lvl4pPr>
            <a:lvl5pPr>
              <a:buNone/>
              <a:defRPr/>
            </a:lvl5pPr>
          </a:lstStyle>
          <a:p>
            <a:pPr lvl="0"/>
            <a:r>
              <a:rPr lang="en-US" dirty="0" smtClean="0"/>
              <a:t>Click to edit Master text styles</a:t>
            </a:r>
          </a:p>
        </p:txBody>
      </p:sp>
      <p:sp>
        <p:nvSpPr>
          <p:cNvPr id="2" name="Title 1"/>
          <p:cNvSpPr>
            <a:spLocks noGrp="1"/>
          </p:cNvSpPr>
          <p:nvPr>
            <p:ph type="title"/>
          </p:nvPr>
        </p:nvSpPr>
        <p:spPr>
          <a:xfrm>
            <a:off x="4452381" y="1178719"/>
            <a:ext cx="3819003" cy="708422"/>
          </a:xfrm>
        </p:spPr>
        <p:txBody>
          <a:bodyPr anchor="b"/>
          <a:lstStyle>
            <a:lvl1pPr algn="r">
              <a:defRPr sz="1800">
                <a:solidFill>
                  <a:schemeClr val="bg1"/>
                </a:solidFill>
              </a:defRPr>
            </a:lvl1pPr>
          </a:lstStyle>
          <a:p>
            <a:r>
              <a:rPr lang="en-US" dirty="0" smtClean="0"/>
              <a:t>Click to edit Master title style</a:t>
            </a:r>
            <a:endParaRPr lang="en-US" dirty="0"/>
          </a:p>
        </p:txBody>
      </p:sp>
      <p:sp>
        <p:nvSpPr>
          <p:cNvPr id="7" name="Footer Placeholder 3"/>
          <p:cNvSpPr>
            <a:spLocks noGrp="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37"/>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7"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3" name="Straight Connector 12"/>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58192933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2" y="3596148"/>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3"/>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00"/>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3" y="685800"/>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6" name="TextBox 5"/>
          <p:cNvSpPr txBox="1"/>
          <p:nvPr userDrawn="1"/>
        </p:nvSpPr>
        <p:spPr>
          <a:xfrm>
            <a:off x="4781494" y="497606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4226898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0"/>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3" name="TextBox 2"/>
          <p:cNvSpPr txBox="1"/>
          <p:nvPr userDrawn="1"/>
        </p:nvSpPr>
        <p:spPr>
          <a:xfrm>
            <a:off x="4857831" y="495524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
        <p:nvSpPr>
          <p:cNvPr id="4" name="TextBox 3"/>
          <p:cNvSpPr txBox="1"/>
          <p:nvPr userDrawn="1"/>
        </p:nvSpPr>
        <p:spPr>
          <a:xfrm>
            <a:off x="3089275" y="4946650"/>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55"/>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0"/>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88"/>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0" y="1821925"/>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21540" y="1173956"/>
            <a:ext cx="3761553" cy="3257550"/>
          </a:xfrm>
        </p:spPr>
        <p:txBody>
          <a:bodyPr/>
          <a:lstStyle>
            <a:lvl1pPr>
              <a:lnSpc>
                <a:spcPct val="100000"/>
              </a:lnSpc>
              <a:spcBef>
                <a:spcPts val="535"/>
              </a:spcBef>
              <a:defRPr sz="2100"/>
            </a:lvl1pPr>
            <a:lvl2pPr>
              <a:lnSpc>
                <a:spcPct val="100000"/>
              </a:lnSpc>
              <a:spcBef>
                <a:spcPts val="535"/>
              </a:spcBef>
              <a:defRPr sz="1800"/>
            </a:lvl2pPr>
            <a:lvl3pPr>
              <a:lnSpc>
                <a:spcPct val="100000"/>
              </a:lnSpc>
              <a:spcBef>
                <a:spcPts val="535"/>
              </a:spcBef>
              <a:defRPr sz="1800"/>
            </a:lvl3pPr>
            <a:lvl4pPr>
              <a:lnSpc>
                <a:spcPct val="100000"/>
              </a:lnSpc>
              <a:spcBef>
                <a:spcPts val="535"/>
              </a:spcBef>
              <a:defRPr sz="1800"/>
            </a:lvl4pPr>
            <a:lvl5pPr>
              <a:lnSpc>
                <a:spcPct val="100000"/>
              </a:lnSpc>
              <a:spcBef>
                <a:spcPts val="535"/>
              </a:spcBef>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92676" y="1173956"/>
            <a:ext cx="3821573" cy="3257550"/>
          </a:xfrm>
        </p:spPr>
        <p:txBody>
          <a:bodyPr/>
          <a:lstStyle>
            <a:lvl1pPr>
              <a:lnSpc>
                <a:spcPct val="100000"/>
              </a:lnSpc>
              <a:spcBef>
                <a:spcPts val="535"/>
              </a:spcBef>
              <a:defRPr sz="2100"/>
            </a:lvl1pPr>
            <a:lvl2pPr>
              <a:lnSpc>
                <a:spcPct val="100000"/>
              </a:lnSpc>
              <a:spcBef>
                <a:spcPts val="535"/>
              </a:spcBef>
              <a:defRPr sz="1800"/>
            </a:lvl2pPr>
            <a:lvl3pPr>
              <a:lnSpc>
                <a:spcPct val="100000"/>
              </a:lnSpc>
              <a:spcBef>
                <a:spcPts val="535"/>
              </a:spcBef>
              <a:defRPr sz="1800"/>
            </a:lvl3pPr>
            <a:lvl4pPr>
              <a:lnSpc>
                <a:spcPct val="100000"/>
              </a:lnSpc>
              <a:spcBef>
                <a:spcPts val="535"/>
              </a:spcBef>
              <a:defRPr sz="1800"/>
            </a:lvl4pPr>
            <a:lvl5pPr>
              <a:lnSpc>
                <a:spcPct val="100000"/>
              </a:lnSpc>
              <a:spcBef>
                <a:spcPts val="535"/>
              </a:spcBef>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5" name="TextBox 4"/>
          <p:cNvSpPr txBox="1"/>
          <p:nvPr userDrawn="1"/>
        </p:nvSpPr>
        <p:spPr>
          <a:xfrm>
            <a:off x="4802313" y="4927489"/>
            <a:ext cx="914400" cy="914400"/>
          </a:xfrm>
          <a:prstGeom prst="rect">
            <a:avLst/>
          </a:prstGeom>
          <a:noFill/>
          <a:ln>
            <a:noFill/>
          </a:ln>
        </p:spPr>
        <p:txBody>
          <a:bodyPr wrap="none" lIns="0" tIns="0" rIns="0" bIns="0" rtlCol="0">
            <a:noAutofit/>
          </a:bodyPr>
          <a:lstStyle/>
          <a:p>
            <a:endParaRPr lang="en-US" sz="1800" dirty="0" err="1" smtClean="0">
              <a:solidFill>
                <a:srgbClr val="000000"/>
              </a:solidFill>
            </a:endParaRPr>
          </a:p>
        </p:txBody>
      </p:sp>
    </p:spTree>
    <p:extLst>
      <p:ext uri="{BB962C8B-B14F-4D97-AF65-F5344CB8AC3E}">
        <p14:creationId xmlns:p14="http://schemas.microsoft.com/office/powerpoint/2010/main" xmlns="" val="10094087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5"/>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wrap="square"/>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1"/>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8"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4" name="Straight Connector 13"/>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07736170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37"/>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7"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3" name="Straight Connector 12"/>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58192933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3" descr="Oracle"/>
          <p:cNvPicPr>
            <a:picLocks noChangeAspect="1" noChangeArrowheads="1"/>
          </p:cNvPicPr>
          <p:nvPr userDrawn="1"/>
        </p:nvPicPr>
        <p:blipFill>
          <a:blip r:embed="rId2"/>
          <a:srcRect/>
          <a:stretch>
            <a:fillRect/>
          </a:stretch>
        </p:blipFill>
        <p:spPr bwMode="auto">
          <a:xfrm>
            <a:off x="914400" y="3257579"/>
            <a:ext cx="2895600" cy="271463"/>
          </a:xfrm>
          <a:prstGeom prst="rect">
            <a:avLst/>
          </a:prstGeom>
          <a:noFill/>
          <a:ln w="9525">
            <a:noFill/>
            <a:miter lim="800000"/>
            <a:headEnd/>
            <a:tailEnd/>
          </a:ln>
        </p:spPr>
      </p:pic>
      <p:sp>
        <p:nvSpPr>
          <p:cNvPr id="5" name="Rectangle 71"/>
          <p:cNvSpPr>
            <a:spLocks noChangeArrowheads="1"/>
          </p:cNvSpPr>
          <p:nvPr userDrawn="1"/>
        </p:nvSpPr>
        <p:spPr bwMode="auto">
          <a:xfrm>
            <a:off x="914400" y="685800"/>
            <a:ext cx="2819400" cy="2114550"/>
          </a:xfrm>
          <a:prstGeom prst="rect">
            <a:avLst/>
          </a:prstGeom>
          <a:solidFill>
            <a:srgbClr val="ADADAD"/>
          </a:solidFill>
          <a:ln w="12700">
            <a:noFill/>
            <a:miter lim="800000"/>
            <a:headEnd/>
            <a:tailEnd/>
          </a:ln>
        </p:spPr>
        <p:txBody>
          <a:bodyPr wrap="none" anchor="ctr" anchorCtr="1"/>
          <a:lstStyle/>
          <a:p>
            <a:pPr algn="ctr" eaLnBrk="0" hangingPunct="0"/>
            <a:r>
              <a:rPr lang="en-US" sz="1400" b="1" smtClean="0">
                <a:solidFill>
                  <a:srgbClr val="000000"/>
                </a:solidFill>
                <a:ea typeface="MS PGothic" pitchFamily="34" charset="-128"/>
              </a:rPr>
              <a:t>&lt;Insert Picture Here&gt;</a:t>
            </a:r>
          </a:p>
        </p:txBody>
      </p:sp>
      <p:pic>
        <p:nvPicPr>
          <p:cNvPr id="6" name="Picture 74" descr="Tall Red"/>
          <p:cNvPicPr>
            <a:picLocks noChangeAspect="1" noChangeArrowheads="1"/>
          </p:cNvPicPr>
          <p:nvPr userDrawn="1"/>
        </p:nvPicPr>
        <p:blipFill>
          <a:blip r:embed="rId3"/>
          <a:srcRect/>
          <a:stretch>
            <a:fillRect/>
          </a:stretch>
        </p:blipFill>
        <p:spPr bwMode="auto">
          <a:xfrm>
            <a:off x="0" y="685829"/>
            <a:ext cx="914400" cy="2116931"/>
          </a:xfrm>
          <a:prstGeom prst="rect">
            <a:avLst/>
          </a:prstGeom>
          <a:noFill/>
          <a:ln w="9525">
            <a:noFill/>
            <a:miter lim="800000"/>
            <a:headEnd/>
            <a:tailEnd/>
          </a:ln>
        </p:spPr>
      </p:pic>
      <p:pic>
        <p:nvPicPr>
          <p:cNvPr id="7" name="Picture 75" descr="Wide Red"/>
          <p:cNvPicPr>
            <a:picLocks noChangeAspect="1" noChangeArrowheads="1"/>
          </p:cNvPicPr>
          <p:nvPr userDrawn="1"/>
        </p:nvPicPr>
        <p:blipFill>
          <a:blip r:embed="rId4"/>
          <a:srcRect/>
          <a:stretch>
            <a:fillRect/>
          </a:stretch>
        </p:blipFill>
        <p:spPr bwMode="auto">
          <a:xfrm>
            <a:off x="3736987" y="685829"/>
            <a:ext cx="5407025" cy="2116931"/>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3600479"/>
            <a:ext cx="7772400" cy="645319"/>
          </a:xfrm>
        </p:spPr>
        <p:txBody>
          <a:bodyPr lIns="91440" tIns="45720" rIns="91440" bIns="45720" anchor="b"/>
          <a:lstStyle>
            <a:lvl1pPr>
              <a:defRPr sz="2400"/>
            </a:lvl1pPr>
          </a:lstStyle>
          <a:p>
            <a:r>
              <a:rPr lang="en-US"/>
              <a:t>Click to edit Master title style</a:t>
            </a:r>
          </a:p>
        </p:txBody>
      </p:sp>
      <p:sp>
        <p:nvSpPr>
          <p:cNvPr id="262221" name="Rectangle 77"/>
          <p:cNvSpPr>
            <a:spLocks noGrp="1" noChangeArrowheads="1"/>
          </p:cNvSpPr>
          <p:nvPr>
            <p:ph type="subTitle" sz="quarter" idx="1"/>
          </p:nvPr>
        </p:nvSpPr>
        <p:spPr>
          <a:xfrm>
            <a:off x="838200" y="4286250"/>
            <a:ext cx="6400800" cy="571500"/>
          </a:xfrm>
        </p:spPr>
        <p:txBody>
          <a:bodyPr lIns="91440" tIns="45720" rIns="91440" bIns="45720"/>
          <a:lstStyle>
            <a:lvl1pPr marL="0" indent="0">
              <a:spcBef>
                <a:spcPct val="0"/>
              </a:spcBef>
              <a:buFontTx/>
              <a:buNone/>
              <a:defRPr sz="1600"/>
            </a:lvl1pPr>
          </a:lstStyle>
          <a:p>
            <a:r>
              <a:rPr lang="en-US"/>
              <a:t>Click to edit Master subtitle style</a:t>
            </a:r>
          </a:p>
        </p:txBody>
      </p:sp>
      <p:sp>
        <p:nvSpPr>
          <p:cNvPr id="8" name="Date Placeholder 9"/>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743A318C-32D5-46BF-8CD7-C26058299B38}"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9" name="Slide Number Placeholder 10"/>
          <p:cNvSpPr>
            <a:spLocks noGrp="1"/>
          </p:cNvSpPr>
          <p:nvPr>
            <p:ph type="sldNum" sz="quarter" idx="11"/>
          </p:nvPr>
        </p:nvSpPr>
        <p:spPr/>
        <p:txBody>
          <a:bodyPr/>
          <a:lstStyle>
            <a:lvl1pPr>
              <a:defRPr/>
            </a:lvl1pPr>
          </a:lstStyle>
          <a:p>
            <a:pPr>
              <a:buClr>
                <a:srgbClr val="FD0000"/>
              </a:buClr>
            </a:pPr>
            <a:fld id="{62943D5F-78F4-482C-9E4F-E35A88A53E38}" type="slidenum">
              <a:rPr lang="en-US">
                <a:solidFill>
                  <a:srgbClr val="000000"/>
                </a:solidFill>
              </a:rPr>
              <a:pPr>
                <a:buClr>
                  <a:srgbClr val="FD0000"/>
                </a:buClr>
              </a:pPr>
              <a:t>‹#›</a:t>
            </a:fld>
            <a:endParaRPr lang="en-US">
              <a:solidFill>
                <a:srgbClr val="000000"/>
              </a:solidFill>
            </a:endParaRPr>
          </a:p>
        </p:txBody>
      </p:sp>
      <p:sp>
        <p:nvSpPr>
          <p:cNvPr id="10" name="Footer Placeholder 11"/>
          <p:cNvSpPr>
            <a:spLocks noGrp="1"/>
          </p:cNvSpPr>
          <p:nvPr>
            <p:ph type="ftr" sz="quarter" idx="12"/>
          </p:nvPr>
        </p:nvSpPr>
        <p:spPr/>
        <p:txBody>
          <a:bodyPr/>
          <a:lstStyle>
            <a:lvl1pPr>
              <a:defRPr/>
            </a:lvl1pPr>
          </a:lstStyle>
          <a:p>
            <a:r>
              <a:rPr lang="en-US">
                <a:solidFill>
                  <a:srgbClr val="000000"/>
                </a:solidFill>
              </a:rPr>
              <a:t>Oracle Confidentiial – Internal Use Only</a:t>
            </a:r>
          </a:p>
        </p:txBody>
      </p:sp>
    </p:spTree>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8"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9"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32B3B4DA-D980-4F97-945E-4211B68BBD44}"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D1976E6C-AE82-426A-9667-BFC01A061055}"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1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53"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9"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0"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8"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C626AED2-FF0E-4FFB-BBBE-823523708CAC}"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9" name="Slide Number Placeholder 11"/>
          <p:cNvSpPr>
            <a:spLocks noGrp="1"/>
          </p:cNvSpPr>
          <p:nvPr>
            <p:ph type="sldNum" sz="quarter" idx="12"/>
          </p:nvPr>
        </p:nvSpPr>
        <p:spPr/>
        <p:txBody>
          <a:bodyPr/>
          <a:lstStyle>
            <a:lvl1pPr>
              <a:defRPr/>
            </a:lvl1pPr>
          </a:lstStyle>
          <a:p>
            <a:pPr>
              <a:buClr>
                <a:srgbClr val="FD0000"/>
              </a:buClr>
            </a:pPr>
            <a:fld id="{757586F4-8E8B-43A1-A2D7-A2B8BB68D4A6}"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4"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ED27532E-E24D-4C1B-A3F2-A53261EB8B7B}"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5" name="Slide Number Placeholder 11"/>
          <p:cNvSpPr>
            <a:spLocks noGrp="1"/>
          </p:cNvSpPr>
          <p:nvPr>
            <p:ph type="sldNum" sz="quarter" idx="12"/>
          </p:nvPr>
        </p:nvSpPr>
        <p:spPr/>
        <p:txBody>
          <a:bodyPr/>
          <a:lstStyle>
            <a:lvl1pPr>
              <a:defRPr/>
            </a:lvl1pPr>
          </a:lstStyle>
          <a:p>
            <a:pPr>
              <a:buClr>
                <a:srgbClr val="FD0000"/>
              </a:buClr>
            </a:pPr>
            <a:fld id="{594B1E3B-FBE6-44D8-9CB2-EA7426000B51}"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7"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D8D857B-21E1-4E12-99BC-71102F9BFC30}"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D1719576-5B9A-4F12-97EB-317217E11753}"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3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43E09BD0-290D-40A0-8361-D4CCB7DB380C}"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8B81A094-EC9D-44FF-880D-C73377CD788B}"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929C1DC-4D6E-4FBA-8AAB-AFAD292BC417}"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C68B2DE2-F2AC-4FB8-8F2C-75DE39F1A16A}"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54" y="228600"/>
            <a:ext cx="1946275" cy="422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44" y="228600"/>
            <a:ext cx="5686425"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41BC811E-1093-48D0-8D91-F6AA6FE8CB79}"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728A3F15-031F-499E-A351-73540089C98F}"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9000" y="228602"/>
            <a:ext cx="7581900" cy="70604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00150"/>
            <a:ext cx="7537450" cy="3257550"/>
          </a:xfrm>
        </p:spPr>
        <p:txBody>
          <a:bodyPr/>
          <a:lstStyle/>
          <a:p>
            <a:pPr lvl="0"/>
            <a:endParaRPr lang="en-US" noProof="0" smtClean="0"/>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8843070-89D5-41E0-9A3D-8D80B23E6684}"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52DC94DD-24E4-4054-9292-EC55D1DAB27B}"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3" name="Picture 12" descr="Title_bg_Title 1.jpg"/>
          <p:cNvPicPr>
            <a:picLocks noChangeAspect="1"/>
          </p:cNvPicPr>
          <p:nvPr userDrawn="1"/>
        </p:nvPicPr>
        <p:blipFill>
          <a:blip r:embed="rId2"/>
          <a:stretch>
            <a:fillRect/>
          </a:stretch>
        </p:blipFill>
        <p:spPr>
          <a:xfrm>
            <a:off x="0" y="0"/>
            <a:ext cx="9144000" cy="2807208"/>
          </a:xfrm>
          <a:prstGeom prst="rect">
            <a:avLst/>
          </a:prstGeom>
        </p:spPr>
      </p:pic>
      <p:sp>
        <p:nvSpPr>
          <p:cNvPr id="14" name="Rectangle 13"/>
          <p:cNvSpPr/>
          <p:nvPr userDrawn="1"/>
        </p:nvSpPr>
        <p:spPr>
          <a:xfrm>
            <a:off x="0" y="2798765"/>
            <a:ext cx="9144000" cy="2344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smtClean="0">
              <a:solidFill>
                <a:srgbClr val="000000"/>
              </a:solidFill>
              <a:latin typeface="Arial" pitchFamily="34" charset="0"/>
              <a:cs typeface="Arial" pitchFamily="34" charset="0"/>
            </a:endParaRPr>
          </a:p>
        </p:txBody>
      </p:sp>
      <p:cxnSp>
        <p:nvCxnSpPr>
          <p:cNvPr id="16" name="Straight Connector 15"/>
          <p:cNvCxnSpPr/>
          <p:nvPr userDrawn="1"/>
        </p:nvCxnSpPr>
        <p:spPr>
          <a:xfrm>
            <a:off x="0" y="2798766"/>
            <a:ext cx="9144000"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808044" y="3596154"/>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808043" y="4410276"/>
            <a:ext cx="7075289" cy="532642"/>
          </a:xfrm>
        </p:spPr>
        <p:txBody>
          <a:bodyPr/>
          <a:lstStyle>
            <a:lvl1pPr marL="0" marR="0" indent="0" algn="l" defTabSz="913788"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381" indent="0" algn="ctr">
              <a:buNone/>
              <a:defRPr>
                <a:solidFill>
                  <a:schemeClr val="tx1">
                    <a:tint val="75000"/>
                  </a:schemeClr>
                </a:solidFill>
              </a:defRPr>
            </a:lvl2pPr>
            <a:lvl3pPr marL="570763" indent="0" algn="ctr">
              <a:buNone/>
              <a:defRPr>
                <a:solidFill>
                  <a:schemeClr val="tx1">
                    <a:tint val="75000"/>
                  </a:schemeClr>
                </a:solidFill>
              </a:defRPr>
            </a:lvl3pPr>
            <a:lvl4pPr marL="856145" indent="0" algn="ctr">
              <a:buNone/>
              <a:defRPr>
                <a:solidFill>
                  <a:schemeClr val="tx1">
                    <a:tint val="75000"/>
                  </a:schemeClr>
                </a:solidFill>
              </a:defRPr>
            </a:lvl4pPr>
            <a:lvl5pPr marL="1141527" indent="0" algn="ctr">
              <a:buNone/>
              <a:defRPr>
                <a:solidFill>
                  <a:schemeClr val="tx1">
                    <a:tint val="75000"/>
                  </a:schemeClr>
                </a:solidFill>
              </a:defRPr>
            </a:lvl5pPr>
            <a:lvl6pPr marL="1426909" indent="0" algn="ctr">
              <a:buNone/>
              <a:defRPr>
                <a:solidFill>
                  <a:schemeClr val="tx1">
                    <a:tint val="75000"/>
                  </a:schemeClr>
                </a:solidFill>
              </a:defRPr>
            </a:lvl6pPr>
            <a:lvl7pPr marL="1712290" indent="0" algn="ctr">
              <a:buNone/>
              <a:defRPr>
                <a:solidFill>
                  <a:schemeClr val="tx1">
                    <a:tint val="75000"/>
                  </a:schemeClr>
                </a:solidFill>
              </a:defRPr>
            </a:lvl7pPr>
            <a:lvl8pPr marL="1997673" indent="0" algn="ctr">
              <a:buNone/>
              <a:defRPr>
                <a:solidFill>
                  <a:schemeClr val="tx1">
                    <a:tint val="75000"/>
                  </a:schemeClr>
                </a:solidFill>
              </a:defRPr>
            </a:lvl8pPr>
            <a:lvl9pPr marL="2283053" indent="0" algn="ctr">
              <a:buNone/>
              <a:defRPr>
                <a:solidFill>
                  <a:schemeClr val="tx1">
                    <a:tint val="75000"/>
                  </a:schemeClr>
                </a:solidFill>
              </a:defRPr>
            </a:lvl9pPr>
          </a:lstStyle>
          <a:p>
            <a:r>
              <a:rPr lang="en-US" dirty="0" smtClean="0"/>
              <a:t>Click to edit Master subtitle style</a:t>
            </a: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0803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5301690"/>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7" y="3596151"/>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5" y="4410276"/>
            <a:ext cx="7075289" cy="532642"/>
          </a:xfrm>
        </p:spPr>
        <p:txBody>
          <a:bodyPr/>
          <a:lstStyle>
            <a:lvl1pPr marL="0" marR="0" indent="0" algn="l" defTabSz="914184"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05" indent="0" algn="ctr">
              <a:buNone/>
              <a:defRPr>
                <a:solidFill>
                  <a:schemeClr val="tx1">
                    <a:tint val="75000"/>
                  </a:schemeClr>
                </a:solidFill>
              </a:defRPr>
            </a:lvl2pPr>
            <a:lvl3pPr marL="571009" indent="0" algn="ctr">
              <a:buNone/>
              <a:defRPr>
                <a:solidFill>
                  <a:schemeClr val="tx1">
                    <a:tint val="75000"/>
                  </a:schemeClr>
                </a:solidFill>
              </a:defRPr>
            </a:lvl3pPr>
            <a:lvl4pPr marL="856514" indent="0" algn="ctr">
              <a:buNone/>
              <a:defRPr>
                <a:solidFill>
                  <a:schemeClr val="tx1">
                    <a:tint val="75000"/>
                  </a:schemeClr>
                </a:solidFill>
              </a:defRPr>
            </a:lvl4pPr>
            <a:lvl5pPr marL="1142021" indent="0" algn="ctr">
              <a:buNone/>
              <a:defRPr>
                <a:solidFill>
                  <a:schemeClr val="tx1">
                    <a:tint val="75000"/>
                  </a:schemeClr>
                </a:solidFill>
              </a:defRPr>
            </a:lvl5pPr>
            <a:lvl6pPr marL="1427526" indent="0" algn="ctr">
              <a:buNone/>
              <a:defRPr>
                <a:solidFill>
                  <a:schemeClr val="tx1">
                    <a:tint val="75000"/>
                  </a:schemeClr>
                </a:solidFill>
              </a:defRPr>
            </a:lvl6pPr>
            <a:lvl7pPr marL="1713031" indent="0" algn="ctr">
              <a:buNone/>
              <a:defRPr>
                <a:solidFill>
                  <a:schemeClr val="tx1">
                    <a:tint val="75000"/>
                  </a:schemeClr>
                </a:solidFill>
              </a:defRPr>
            </a:lvl7pPr>
            <a:lvl8pPr marL="1998538" indent="0" algn="ctr">
              <a:buNone/>
              <a:defRPr>
                <a:solidFill>
                  <a:schemeClr val="tx1">
                    <a:tint val="75000"/>
                  </a:schemeClr>
                </a:solidFill>
              </a:defRPr>
            </a:lvl8pPr>
            <a:lvl9pPr marL="228404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6" y="4868867"/>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2" y="685804"/>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8" y="685804"/>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9"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40" y="658575"/>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42268985"/>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43"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7" y="2"/>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4"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5"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9" y="318059"/>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9" y="357654"/>
            <a:ext cx="7779072" cy="1244269"/>
          </a:xfrm>
        </p:spPr>
        <p:txBody>
          <a:bodyPr/>
          <a:lstStyle>
            <a:lvl1pPr marL="91418" indent="-91418">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683"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6"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4" y="1821929"/>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9"/>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8" y="1200549"/>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90778741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8"/>
          <p:cNvSpPr>
            <a:spLocks noGrp="1"/>
          </p:cNvSpPr>
          <p:nvPr>
            <p:ph type="sldNum" sz="quarter" idx="4"/>
          </p:nvPr>
        </p:nvSpPr>
        <p:spPr>
          <a:xfrm>
            <a:off x="6553200" y="4767264"/>
            <a:ext cx="2133600" cy="273844"/>
          </a:xfrm>
          <a:prstGeom prst="rect">
            <a:avLst/>
          </a:prstGeom>
        </p:spPr>
        <p:txBody>
          <a:bodyPr vert="horz" lIns="91418" tIns="45709" rIns="91418" bIns="45709" rtlCol="0" anchor="ctr"/>
          <a:lstStyle>
            <a:lvl1pPr algn="r">
              <a:defRPr sz="1000">
                <a:solidFill>
                  <a:schemeClr val="tx1">
                    <a:tint val="75000"/>
                  </a:schemeClr>
                </a:solidFill>
              </a:defRPr>
            </a:lvl1pPr>
          </a:lstStyle>
          <a:p>
            <a:fld id="{982BCBEA-5759-CF40-BD47-29514EF5BC45}"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transition>
    <p:circl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3_External Forces">
    <p:spTree>
      <p:nvGrpSpPr>
        <p:cNvPr id="1" name=""/>
        <p:cNvGrpSpPr/>
        <p:nvPr/>
      </p:nvGrpSpPr>
      <p:grpSpPr>
        <a:xfrm>
          <a:off x="0" y="0"/>
          <a:ext cx="0" cy="0"/>
          <a:chOff x="0" y="0"/>
          <a:chExt cx="0" cy="0"/>
        </a:xfrm>
      </p:grpSpPr>
      <p:sp>
        <p:nvSpPr>
          <p:cNvPr id="9" name="Rectangle 45"/>
          <p:cNvSpPr>
            <a:spLocks noChangeArrowheads="1"/>
          </p:cNvSpPr>
          <p:nvPr userDrawn="1"/>
        </p:nvSpPr>
        <p:spPr bwMode="auto">
          <a:xfrm rot="10800000">
            <a:off x="-13690" y="3869673"/>
            <a:ext cx="9176738" cy="353616"/>
          </a:xfrm>
          <a:prstGeom prst="rect">
            <a:avLst/>
          </a:prstGeom>
          <a:gradFill rotWithShape="0">
            <a:gsLst>
              <a:gs pos="0">
                <a:schemeClr val="accent2">
                  <a:alpha val="67000"/>
                </a:schemeClr>
              </a:gs>
              <a:gs pos="100000">
                <a:schemeClr val="bg1">
                  <a:alpha val="0"/>
                </a:schemeClr>
              </a:gs>
            </a:gsLst>
            <a:lin ang="5400000" scaled="1"/>
          </a:gradFill>
          <a:ln w="9525" algn="ctr">
            <a:noFill/>
            <a:round/>
            <a:headEnd/>
            <a:tailEnd/>
          </a:ln>
        </p:spPr>
        <p:txBody>
          <a:bodyPr rot="10800000" lIns="34513" tIns="17257" rIns="34513" bIns="17257"/>
          <a:lstStyle/>
          <a:p>
            <a:pPr marL="44630" indent="-44630" algn="ctr"/>
            <a:endParaRPr lang="en-US" b="1" dirty="0">
              <a:solidFill>
                <a:srgbClr val="000000"/>
              </a:solidFill>
            </a:endParaRPr>
          </a:p>
        </p:txBody>
      </p:sp>
      <p:pic>
        <p:nvPicPr>
          <p:cNvPr id="7" name="Picture 28" descr="grey_box"/>
          <p:cNvPicPr>
            <a:picLocks noChangeAspect="1" noChangeArrowheads="1"/>
          </p:cNvPicPr>
          <p:nvPr userDrawn="1"/>
        </p:nvPicPr>
        <p:blipFill rotWithShape="1">
          <a:blip r:embed="rId2" cstate="print"/>
          <a:srcRect l="148" t="1" r="-63" b="1377"/>
          <a:stretch/>
        </p:blipFill>
        <p:spPr bwMode="auto">
          <a:xfrm>
            <a:off x="0" y="1332454"/>
            <a:ext cx="9173208" cy="2546747"/>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buClr>
                <a:srgbClr val="829E7E"/>
              </a:buClr>
              <a:defRPr/>
            </a:pPr>
            <a:endParaRPr lang="en-US" dirty="0">
              <a:solidFill>
                <a:srgbClr val="000000">
                  <a:tint val="75000"/>
                </a:srgbClr>
              </a:solidFill>
            </a:endParaRPr>
          </a:p>
        </p:txBody>
      </p:sp>
      <p:sp>
        <p:nvSpPr>
          <p:cNvPr id="4" name="Title 1"/>
          <p:cNvSpPr>
            <a:spLocks noGrp="1"/>
          </p:cNvSpPr>
          <p:nvPr>
            <p:ph type="title" hasCustomPrompt="1"/>
          </p:nvPr>
        </p:nvSpPr>
        <p:spPr>
          <a:xfrm>
            <a:off x="330609" y="387862"/>
            <a:ext cx="8513646" cy="346249"/>
          </a:xfrm>
          <a:noFill/>
        </p:spPr>
        <p:txBody>
          <a:bodyPr wrap="square" rtlCol="0">
            <a:spAutoFit/>
          </a:bodyPr>
          <a:lstStyle>
            <a:lvl1pPr>
              <a:defRPr lang="en-US" sz="2200" b="1" kern="1200" cap="all" baseline="0" dirty="0">
                <a:solidFill>
                  <a:schemeClr val="bg2"/>
                </a:solidFill>
                <a:latin typeface="Arial" pitchFamily="34" charset="0"/>
                <a:cs typeface="Arial" pitchFamily="34"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xmlns="" val="3045335009"/>
      </p:ext>
    </p:extLst>
  </p:cSld>
  <p:clrMapOvr>
    <a:masterClrMapping/>
  </p:clrMapOvr>
  <p:transition spd="med">
    <p:fade/>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3" descr="Oracle"/>
          <p:cNvPicPr>
            <a:picLocks noChangeAspect="1" noChangeArrowheads="1"/>
          </p:cNvPicPr>
          <p:nvPr userDrawn="1"/>
        </p:nvPicPr>
        <p:blipFill>
          <a:blip r:embed="rId2"/>
          <a:srcRect/>
          <a:stretch>
            <a:fillRect/>
          </a:stretch>
        </p:blipFill>
        <p:spPr bwMode="auto">
          <a:xfrm>
            <a:off x="914400" y="3257579"/>
            <a:ext cx="2895600" cy="271463"/>
          </a:xfrm>
          <a:prstGeom prst="rect">
            <a:avLst/>
          </a:prstGeom>
          <a:noFill/>
          <a:ln w="9525">
            <a:noFill/>
            <a:miter lim="800000"/>
            <a:headEnd/>
            <a:tailEnd/>
          </a:ln>
        </p:spPr>
      </p:pic>
      <p:sp>
        <p:nvSpPr>
          <p:cNvPr id="5" name="Rectangle 71"/>
          <p:cNvSpPr>
            <a:spLocks noChangeArrowheads="1"/>
          </p:cNvSpPr>
          <p:nvPr userDrawn="1"/>
        </p:nvSpPr>
        <p:spPr bwMode="auto">
          <a:xfrm>
            <a:off x="914400" y="685800"/>
            <a:ext cx="2819400" cy="2114550"/>
          </a:xfrm>
          <a:prstGeom prst="rect">
            <a:avLst/>
          </a:prstGeom>
          <a:solidFill>
            <a:srgbClr val="ADADAD"/>
          </a:solidFill>
          <a:ln w="12700">
            <a:noFill/>
            <a:miter lim="800000"/>
            <a:headEnd/>
            <a:tailEnd/>
          </a:ln>
        </p:spPr>
        <p:txBody>
          <a:bodyPr wrap="none" anchor="ctr" anchorCtr="1"/>
          <a:lstStyle/>
          <a:p>
            <a:pPr algn="ctr" eaLnBrk="0" hangingPunct="0"/>
            <a:r>
              <a:rPr lang="en-US" sz="1400" b="1" smtClean="0">
                <a:solidFill>
                  <a:srgbClr val="000000"/>
                </a:solidFill>
                <a:ea typeface="MS PGothic" pitchFamily="34" charset="-128"/>
              </a:rPr>
              <a:t>&lt;Insert Picture Here&gt;</a:t>
            </a:r>
          </a:p>
        </p:txBody>
      </p:sp>
      <p:pic>
        <p:nvPicPr>
          <p:cNvPr id="6" name="Picture 74" descr="Tall Red"/>
          <p:cNvPicPr>
            <a:picLocks noChangeAspect="1" noChangeArrowheads="1"/>
          </p:cNvPicPr>
          <p:nvPr userDrawn="1"/>
        </p:nvPicPr>
        <p:blipFill>
          <a:blip r:embed="rId3"/>
          <a:srcRect/>
          <a:stretch>
            <a:fillRect/>
          </a:stretch>
        </p:blipFill>
        <p:spPr bwMode="auto">
          <a:xfrm>
            <a:off x="0" y="685829"/>
            <a:ext cx="914400" cy="2116931"/>
          </a:xfrm>
          <a:prstGeom prst="rect">
            <a:avLst/>
          </a:prstGeom>
          <a:noFill/>
          <a:ln w="9525">
            <a:noFill/>
            <a:miter lim="800000"/>
            <a:headEnd/>
            <a:tailEnd/>
          </a:ln>
        </p:spPr>
      </p:pic>
      <p:pic>
        <p:nvPicPr>
          <p:cNvPr id="7" name="Picture 75" descr="Wide Red"/>
          <p:cNvPicPr>
            <a:picLocks noChangeAspect="1" noChangeArrowheads="1"/>
          </p:cNvPicPr>
          <p:nvPr userDrawn="1"/>
        </p:nvPicPr>
        <p:blipFill>
          <a:blip r:embed="rId4"/>
          <a:srcRect/>
          <a:stretch>
            <a:fillRect/>
          </a:stretch>
        </p:blipFill>
        <p:spPr bwMode="auto">
          <a:xfrm>
            <a:off x="3736987" y="685829"/>
            <a:ext cx="5407025" cy="2116931"/>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3600479"/>
            <a:ext cx="7772400" cy="645319"/>
          </a:xfrm>
        </p:spPr>
        <p:txBody>
          <a:bodyPr lIns="91440" tIns="45720" rIns="91440" bIns="45720" anchor="b"/>
          <a:lstStyle>
            <a:lvl1pPr>
              <a:defRPr sz="2400"/>
            </a:lvl1pPr>
          </a:lstStyle>
          <a:p>
            <a:r>
              <a:rPr lang="en-US"/>
              <a:t>Click to edit Master title style</a:t>
            </a:r>
          </a:p>
        </p:txBody>
      </p:sp>
      <p:sp>
        <p:nvSpPr>
          <p:cNvPr id="262221" name="Rectangle 77"/>
          <p:cNvSpPr>
            <a:spLocks noGrp="1" noChangeArrowheads="1"/>
          </p:cNvSpPr>
          <p:nvPr>
            <p:ph type="subTitle" sz="quarter" idx="1"/>
          </p:nvPr>
        </p:nvSpPr>
        <p:spPr>
          <a:xfrm>
            <a:off x="838200" y="4286250"/>
            <a:ext cx="6400800" cy="571500"/>
          </a:xfrm>
        </p:spPr>
        <p:txBody>
          <a:bodyPr lIns="91440" tIns="45720" rIns="91440" bIns="45720"/>
          <a:lstStyle>
            <a:lvl1pPr marL="0" indent="0">
              <a:spcBef>
                <a:spcPct val="0"/>
              </a:spcBef>
              <a:buFontTx/>
              <a:buNone/>
              <a:defRPr sz="1600"/>
            </a:lvl1pPr>
          </a:lstStyle>
          <a:p>
            <a:r>
              <a:rPr lang="en-US"/>
              <a:t>Click to edit Master subtitle style</a:t>
            </a:r>
          </a:p>
        </p:txBody>
      </p:sp>
      <p:sp>
        <p:nvSpPr>
          <p:cNvPr id="8" name="Date Placeholder 9"/>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743A318C-32D5-46BF-8CD7-C26058299B38}"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9" name="Slide Number Placeholder 10"/>
          <p:cNvSpPr>
            <a:spLocks noGrp="1"/>
          </p:cNvSpPr>
          <p:nvPr>
            <p:ph type="sldNum" sz="quarter" idx="11"/>
          </p:nvPr>
        </p:nvSpPr>
        <p:spPr/>
        <p:txBody>
          <a:bodyPr/>
          <a:lstStyle>
            <a:lvl1pPr>
              <a:defRPr/>
            </a:lvl1pPr>
          </a:lstStyle>
          <a:p>
            <a:pPr>
              <a:buClr>
                <a:srgbClr val="FD0000"/>
              </a:buClr>
            </a:pPr>
            <a:fld id="{62943D5F-78F4-482C-9E4F-E35A88A53E38}" type="slidenum">
              <a:rPr lang="en-US">
                <a:solidFill>
                  <a:srgbClr val="000000"/>
                </a:solidFill>
              </a:rPr>
              <a:pPr>
                <a:buClr>
                  <a:srgbClr val="FD0000"/>
                </a:buClr>
              </a:pPr>
              <a:t>‹#›</a:t>
            </a:fld>
            <a:endParaRPr lang="en-US">
              <a:solidFill>
                <a:srgbClr val="000000"/>
              </a:solidFill>
            </a:endParaRPr>
          </a:p>
        </p:txBody>
      </p:sp>
      <p:sp>
        <p:nvSpPr>
          <p:cNvPr id="10" name="Footer Placeholder 11"/>
          <p:cNvSpPr>
            <a:spLocks noGrp="1"/>
          </p:cNvSpPr>
          <p:nvPr>
            <p:ph type="ftr" sz="quarter" idx="12"/>
          </p:nvPr>
        </p:nvSpPr>
        <p:spPr/>
        <p:txBody>
          <a:bodyPr/>
          <a:lstStyle>
            <a:lvl1pPr>
              <a:defRPr/>
            </a:lvl1pPr>
          </a:lstStyle>
          <a:p>
            <a:r>
              <a:rPr lang="en-US">
                <a:solidFill>
                  <a:srgbClr val="000000"/>
                </a:solidFill>
              </a:rPr>
              <a:t>Oracle Confidentiial – Internal Use Only</a:t>
            </a:r>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8"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9"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bwMode="auto">
          <a:xfrm>
            <a:off x="9" y="2"/>
            <a:ext cx="705949" cy="744141"/>
          </a:xfrm>
          <a:prstGeom prst="rect">
            <a:avLst/>
          </a:prstGeom>
          <a:solidFill>
            <a:schemeClr val="bg1"/>
          </a:solidFill>
          <a:ln w="9525" cap="flat" cmpd="sng" algn="ctr">
            <a:noFill/>
            <a:prstDash val="solid"/>
            <a:round/>
            <a:headEnd type="none" w="med" len="med"/>
            <a:tailEnd type="none" w="med" len="med"/>
          </a:ln>
          <a:effectLst/>
        </p:spPr>
        <p:txBody>
          <a:bodyPr lIns="82098" tIns="41048" rIns="82098" bIns="41048"/>
          <a:lstStyle/>
          <a:p>
            <a:pPr marL="106159" indent="-106159" algn="ctr" defTabSz="815303">
              <a:lnSpc>
                <a:spcPct val="90000"/>
              </a:lnSpc>
              <a:spcBef>
                <a:spcPct val="50000"/>
              </a:spcBef>
              <a:buClr>
                <a:srgbClr val="667263"/>
              </a:buClr>
              <a:defRPr/>
            </a:pPr>
            <a:endParaRPr lang="en-US" sz="1800" b="1" dirty="0">
              <a:solidFill>
                <a:srgbClr val="000000"/>
              </a:solidFill>
              <a:latin typeface="Arial" charset="0"/>
              <a:ea typeface="+mn-ea"/>
            </a:endParaRPr>
          </a:p>
        </p:txBody>
      </p:sp>
      <p:sp>
        <p:nvSpPr>
          <p:cNvPr id="3" name="Footer Placeholder 1"/>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32B3B4DA-D980-4F97-945E-4211B68BBD44}"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D1976E6C-AE82-426A-9667-BFC01A061055}"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1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53"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9"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0"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8"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C626AED2-FF0E-4FFB-BBBE-823523708CAC}"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9" name="Slide Number Placeholder 11"/>
          <p:cNvSpPr>
            <a:spLocks noGrp="1"/>
          </p:cNvSpPr>
          <p:nvPr>
            <p:ph type="sldNum" sz="quarter" idx="12"/>
          </p:nvPr>
        </p:nvSpPr>
        <p:spPr/>
        <p:txBody>
          <a:bodyPr/>
          <a:lstStyle>
            <a:lvl1pPr>
              <a:defRPr/>
            </a:lvl1pPr>
          </a:lstStyle>
          <a:p>
            <a:pPr>
              <a:buClr>
                <a:srgbClr val="FD0000"/>
              </a:buClr>
            </a:pPr>
            <a:fld id="{757586F4-8E8B-43A1-A2D7-A2B8BB68D4A6}"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4"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ED27532E-E24D-4C1B-A3F2-A53261EB8B7B}"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5" name="Slide Number Placeholder 11"/>
          <p:cNvSpPr>
            <a:spLocks noGrp="1"/>
          </p:cNvSpPr>
          <p:nvPr>
            <p:ph type="sldNum" sz="quarter" idx="12"/>
          </p:nvPr>
        </p:nvSpPr>
        <p:spPr/>
        <p:txBody>
          <a:bodyPr/>
          <a:lstStyle>
            <a:lvl1pPr>
              <a:defRPr/>
            </a:lvl1pPr>
          </a:lstStyle>
          <a:p>
            <a:pPr>
              <a:buClr>
                <a:srgbClr val="FD0000"/>
              </a:buClr>
            </a:pPr>
            <a:fld id="{594B1E3B-FBE6-44D8-9CB2-EA7426000B51}"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7"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D8D857B-21E1-4E12-99BC-71102F9BFC30}"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D1719576-5B9A-4F12-97EB-317217E11753}"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3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43E09BD0-290D-40A0-8361-D4CCB7DB380C}"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8B81A094-EC9D-44FF-880D-C73377CD788B}"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929C1DC-4D6E-4FBA-8AAB-AFAD292BC417}"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C68B2DE2-F2AC-4FB8-8F2C-75DE39F1A16A}"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54" y="228600"/>
            <a:ext cx="1946275" cy="422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44" y="228600"/>
            <a:ext cx="5686425"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41BC811E-1093-48D0-8D91-F6AA6FE8CB79}"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728A3F15-031F-499E-A351-73540089C98F}"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9000" y="228602"/>
            <a:ext cx="7581900" cy="70604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00150"/>
            <a:ext cx="7537450" cy="3257550"/>
          </a:xfrm>
        </p:spPr>
        <p:txBody>
          <a:bodyPr/>
          <a:lstStyle/>
          <a:p>
            <a:pPr lvl="0"/>
            <a:endParaRPr lang="en-US" noProof="0" smtClean="0"/>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8843070-89D5-41E0-9A3D-8D80B23E6684}" type="datetime1">
              <a:rPr lang="en-US" sz="2800" smtClean="0">
                <a:solidFill>
                  <a:srgbClr val="000000"/>
                </a:solidFill>
                <a:ea typeface="MS PGothic" pitchFamily="34" charset="-128"/>
              </a:rPr>
              <a:pPr>
                <a:spcBef>
                  <a:spcPct val="20000"/>
                </a:spcBef>
                <a:buClr>
                  <a:srgbClr val="FD0000"/>
                </a:buClr>
                <a:buFontTx/>
                <a:buChar char="•"/>
              </a:pPr>
              <a:t>6/12/2012</a:t>
            </a:fld>
            <a:endParaRPr lang="en-US" sz="2800" smtClean="0">
              <a:solidFill>
                <a:srgbClr val="000000"/>
              </a:solidFill>
              <a:ea typeface="MS PGothic" pitchFamily="34" charset="-128"/>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52DC94DD-24E4-4054-9292-EC55D1DAB27B}"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6"/>
            <a:ext cx="7581900" cy="6429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95350" y="1200150"/>
            <a:ext cx="7537450" cy="3257550"/>
          </a:xfrm>
        </p:spPr>
        <p:txBody>
          <a:bodyPr/>
          <a:lstStyle/>
          <a:p>
            <a:pPr lvl="0"/>
            <a:endParaRPr lang="en-US" noProof="0"/>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3" name="Picture 12" descr="Title_bg_Title 1.jpg"/>
          <p:cNvPicPr>
            <a:picLocks noChangeAspect="1"/>
          </p:cNvPicPr>
          <p:nvPr userDrawn="1"/>
        </p:nvPicPr>
        <p:blipFill>
          <a:blip r:embed="rId2"/>
          <a:stretch>
            <a:fillRect/>
          </a:stretch>
        </p:blipFill>
        <p:spPr>
          <a:xfrm>
            <a:off x="0" y="0"/>
            <a:ext cx="9144000" cy="2807208"/>
          </a:xfrm>
          <a:prstGeom prst="rect">
            <a:avLst/>
          </a:prstGeom>
        </p:spPr>
      </p:pic>
      <p:sp>
        <p:nvSpPr>
          <p:cNvPr id="14" name="Rectangle 13"/>
          <p:cNvSpPr/>
          <p:nvPr userDrawn="1"/>
        </p:nvSpPr>
        <p:spPr>
          <a:xfrm>
            <a:off x="0" y="2798765"/>
            <a:ext cx="9144000" cy="2344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smtClean="0">
              <a:solidFill>
                <a:srgbClr val="000000"/>
              </a:solidFill>
              <a:latin typeface="Arial" pitchFamily="34" charset="0"/>
              <a:cs typeface="Arial" pitchFamily="34" charset="0"/>
            </a:endParaRPr>
          </a:p>
        </p:txBody>
      </p:sp>
      <p:cxnSp>
        <p:nvCxnSpPr>
          <p:cNvPr id="16" name="Straight Connector 15"/>
          <p:cNvCxnSpPr/>
          <p:nvPr userDrawn="1"/>
        </p:nvCxnSpPr>
        <p:spPr>
          <a:xfrm>
            <a:off x="0" y="2798766"/>
            <a:ext cx="9144000"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808044" y="3596154"/>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808043" y="4410276"/>
            <a:ext cx="7075289" cy="532642"/>
          </a:xfrm>
        </p:spPr>
        <p:txBody>
          <a:bodyPr/>
          <a:lstStyle>
            <a:lvl1pPr marL="0" marR="0" indent="0" algn="l" defTabSz="913788"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381" indent="0" algn="ctr">
              <a:buNone/>
              <a:defRPr>
                <a:solidFill>
                  <a:schemeClr val="tx1">
                    <a:tint val="75000"/>
                  </a:schemeClr>
                </a:solidFill>
              </a:defRPr>
            </a:lvl2pPr>
            <a:lvl3pPr marL="570763" indent="0" algn="ctr">
              <a:buNone/>
              <a:defRPr>
                <a:solidFill>
                  <a:schemeClr val="tx1">
                    <a:tint val="75000"/>
                  </a:schemeClr>
                </a:solidFill>
              </a:defRPr>
            </a:lvl3pPr>
            <a:lvl4pPr marL="856145" indent="0" algn="ctr">
              <a:buNone/>
              <a:defRPr>
                <a:solidFill>
                  <a:schemeClr val="tx1">
                    <a:tint val="75000"/>
                  </a:schemeClr>
                </a:solidFill>
              </a:defRPr>
            </a:lvl4pPr>
            <a:lvl5pPr marL="1141527" indent="0" algn="ctr">
              <a:buNone/>
              <a:defRPr>
                <a:solidFill>
                  <a:schemeClr val="tx1">
                    <a:tint val="75000"/>
                  </a:schemeClr>
                </a:solidFill>
              </a:defRPr>
            </a:lvl5pPr>
            <a:lvl6pPr marL="1426909" indent="0" algn="ctr">
              <a:buNone/>
              <a:defRPr>
                <a:solidFill>
                  <a:schemeClr val="tx1">
                    <a:tint val="75000"/>
                  </a:schemeClr>
                </a:solidFill>
              </a:defRPr>
            </a:lvl6pPr>
            <a:lvl7pPr marL="1712290" indent="0" algn="ctr">
              <a:buNone/>
              <a:defRPr>
                <a:solidFill>
                  <a:schemeClr val="tx1">
                    <a:tint val="75000"/>
                  </a:schemeClr>
                </a:solidFill>
              </a:defRPr>
            </a:lvl7pPr>
            <a:lvl8pPr marL="1997673" indent="0" algn="ctr">
              <a:buNone/>
              <a:defRPr>
                <a:solidFill>
                  <a:schemeClr val="tx1">
                    <a:tint val="75000"/>
                  </a:schemeClr>
                </a:solidFill>
              </a:defRPr>
            </a:lvl8pPr>
            <a:lvl9pPr marL="2283053" indent="0" algn="ctr">
              <a:buNone/>
              <a:defRPr>
                <a:solidFill>
                  <a:schemeClr val="tx1">
                    <a:tint val="75000"/>
                  </a:schemeClr>
                </a:solidFill>
              </a:defRPr>
            </a:lvl9pPr>
          </a:lstStyle>
          <a:p>
            <a:r>
              <a:rPr lang="en-US" dirty="0" smtClean="0"/>
              <a:t>Click to edit Master subtitle style</a:t>
            </a: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80803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55301690"/>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7" y="3596151"/>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5" y="4410276"/>
            <a:ext cx="7075289" cy="532642"/>
          </a:xfrm>
        </p:spPr>
        <p:txBody>
          <a:bodyPr/>
          <a:lstStyle>
            <a:lvl1pPr marL="0" marR="0" indent="0" algn="l" defTabSz="914184"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05" indent="0" algn="ctr">
              <a:buNone/>
              <a:defRPr>
                <a:solidFill>
                  <a:schemeClr val="tx1">
                    <a:tint val="75000"/>
                  </a:schemeClr>
                </a:solidFill>
              </a:defRPr>
            </a:lvl2pPr>
            <a:lvl3pPr marL="571009" indent="0" algn="ctr">
              <a:buNone/>
              <a:defRPr>
                <a:solidFill>
                  <a:schemeClr val="tx1">
                    <a:tint val="75000"/>
                  </a:schemeClr>
                </a:solidFill>
              </a:defRPr>
            </a:lvl3pPr>
            <a:lvl4pPr marL="856514" indent="0" algn="ctr">
              <a:buNone/>
              <a:defRPr>
                <a:solidFill>
                  <a:schemeClr val="tx1">
                    <a:tint val="75000"/>
                  </a:schemeClr>
                </a:solidFill>
              </a:defRPr>
            </a:lvl4pPr>
            <a:lvl5pPr marL="1142021" indent="0" algn="ctr">
              <a:buNone/>
              <a:defRPr>
                <a:solidFill>
                  <a:schemeClr val="tx1">
                    <a:tint val="75000"/>
                  </a:schemeClr>
                </a:solidFill>
              </a:defRPr>
            </a:lvl5pPr>
            <a:lvl6pPr marL="1427526" indent="0" algn="ctr">
              <a:buNone/>
              <a:defRPr>
                <a:solidFill>
                  <a:schemeClr val="tx1">
                    <a:tint val="75000"/>
                  </a:schemeClr>
                </a:solidFill>
              </a:defRPr>
            </a:lvl6pPr>
            <a:lvl7pPr marL="1713031" indent="0" algn="ctr">
              <a:buNone/>
              <a:defRPr>
                <a:solidFill>
                  <a:schemeClr val="tx1">
                    <a:tint val="75000"/>
                  </a:schemeClr>
                </a:solidFill>
              </a:defRPr>
            </a:lvl7pPr>
            <a:lvl8pPr marL="1998538" indent="0" algn="ctr">
              <a:buNone/>
              <a:defRPr>
                <a:solidFill>
                  <a:schemeClr val="tx1">
                    <a:tint val="75000"/>
                  </a:schemeClr>
                </a:solidFill>
              </a:defRPr>
            </a:lvl8pPr>
            <a:lvl9pPr marL="228404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6" y="4868867"/>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2" y="685804"/>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8" y="685804"/>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9"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40" y="658575"/>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42268985"/>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43"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7" y="2"/>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9" y="318059"/>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9" y="357654"/>
            <a:ext cx="7779072" cy="1244269"/>
          </a:xfrm>
        </p:spPr>
        <p:txBody>
          <a:bodyPr/>
          <a:lstStyle>
            <a:lvl1pPr marL="91418" indent="-91418">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683"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6"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4" y="1821929"/>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34" y="3596174"/>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33" y="4410273"/>
            <a:ext cx="7075289" cy="532642"/>
          </a:xfrm>
        </p:spPr>
        <p:txBody>
          <a:bodyPr/>
          <a:lstStyle>
            <a:lvl1pPr marL="0" marR="0" indent="0" algn="l" defTabSz="914202"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11" indent="0" algn="ctr">
              <a:buNone/>
              <a:defRPr>
                <a:solidFill>
                  <a:schemeClr val="tx1">
                    <a:tint val="75000"/>
                  </a:schemeClr>
                </a:solidFill>
              </a:defRPr>
            </a:lvl2pPr>
            <a:lvl3pPr marL="571021" indent="0" algn="ctr">
              <a:buNone/>
              <a:defRPr>
                <a:solidFill>
                  <a:schemeClr val="tx1">
                    <a:tint val="75000"/>
                  </a:schemeClr>
                </a:solidFill>
              </a:defRPr>
            </a:lvl3pPr>
            <a:lvl4pPr marL="856533" indent="0" algn="ctr">
              <a:buNone/>
              <a:defRPr>
                <a:solidFill>
                  <a:schemeClr val="tx1">
                    <a:tint val="75000"/>
                  </a:schemeClr>
                </a:solidFill>
              </a:defRPr>
            </a:lvl4pPr>
            <a:lvl5pPr marL="1142044" indent="0" algn="ctr">
              <a:buNone/>
              <a:defRPr>
                <a:solidFill>
                  <a:schemeClr val="tx1">
                    <a:tint val="75000"/>
                  </a:schemeClr>
                </a:solidFill>
              </a:defRPr>
            </a:lvl5pPr>
            <a:lvl6pPr marL="1427555" indent="0" algn="ctr">
              <a:buNone/>
              <a:defRPr>
                <a:solidFill>
                  <a:schemeClr val="tx1">
                    <a:tint val="75000"/>
                  </a:schemeClr>
                </a:solidFill>
              </a:defRPr>
            </a:lvl6pPr>
            <a:lvl7pPr marL="1713066" indent="0" algn="ctr">
              <a:buNone/>
              <a:defRPr>
                <a:solidFill>
                  <a:schemeClr val="tx1">
                    <a:tint val="75000"/>
                  </a:schemeClr>
                </a:solidFill>
              </a:defRPr>
            </a:lvl7pPr>
            <a:lvl8pPr marL="1998578" indent="0" algn="ctr">
              <a:buNone/>
              <a:defRPr>
                <a:solidFill>
                  <a:schemeClr val="tx1">
                    <a:tint val="75000"/>
                  </a:schemeClr>
                </a:solidFill>
              </a:defRPr>
            </a:lvl8pPr>
            <a:lvl9pPr marL="2284088"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89"/>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26"/>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6" y="685826"/>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transition>
    <p:wipe dir="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9"/>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8" y="1200549"/>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90778741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8"/>
          <p:cNvSpPr>
            <a:spLocks noGrp="1"/>
          </p:cNvSpPr>
          <p:nvPr>
            <p:ph type="sldNum" sz="quarter" idx="4"/>
          </p:nvPr>
        </p:nvSpPr>
        <p:spPr>
          <a:xfrm>
            <a:off x="6553200" y="4767264"/>
            <a:ext cx="2133600" cy="273844"/>
          </a:xfrm>
          <a:prstGeom prst="rect">
            <a:avLst/>
          </a:prstGeom>
        </p:spPr>
        <p:txBody>
          <a:bodyPr vert="horz" lIns="91418" tIns="45709" rIns="91418" bIns="45709" rtlCol="0" anchor="ctr"/>
          <a:lstStyle>
            <a:lvl1pPr algn="r">
              <a:defRPr sz="1000">
                <a:solidFill>
                  <a:schemeClr val="tx1">
                    <a:tint val="75000"/>
                  </a:schemeClr>
                </a:solidFill>
              </a:defRPr>
            </a:lvl1pPr>
          </a:lstStyle>
          <a:p>
            <a:fld id="{982BCBEA-5759-CF40-BD47-29514EF5BC45}" type="slidenum">
              <a:rPr lang="en-US" smtClean="0">
                <a:solidFill>
                  <a:srgbClr val="000000">
                    <a:tint val="75000"/>
                  </a:srgbClr>
                </a:solidFill>
              </a:rPr>
              <a:pPr/>
              <a:t>‹#›</a:t>
            </a:fld>
            <a:endParaRPr lang="en-US" dirty="0">
              <a:solidFill>
                <a:srgbClr val="000000">
                  <a:tint val="75000"/>
                </a:srgbClr>
              </a:solidFill>
            </a:endParaRPr>
          </a:p>
        </p:txBody>
      </p:sp>
    </p:spTree>
  </p:cSld>
  <p:clrMapOvr>
    <a:masterClrMapping/>
  </p:clrMapOvr>
  <p:transition>
    <p:circl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3_External Forces">
    <p:spTree>
      <p:nvGrpSpPr>
        <p:cNvPr id="1" name=""/>
        <p:cNvGrpSpPr/>
        <p:nvPr/>
      </p:nvGrpSpPr>
      <p:grpSpPr>
        <a:xfrm>
          <a:off x="0" y="0"/>
          <a:ext cx="0" cy="0"/>
          <a:chOff x="0" y="0"/>
          <a:chExt cx="0" cy="0"/>
        </a:xfrm>
      </p:grpSpPr>
      <p:sp>
        <p:nvSpPr>
          <p:cNvPr id="9" name="Rectangle 45"/>
          <p:cNvSpPr>
            <a:spLocks noChangeArrowheads="1"/>
          </p:cNvSpPr>
          <p:nvPr userDrawn="1"/>
        </p:nvSpPr>
        <p:spPr bwMode="auto">
          <a:xfrm rot="10800000">
            <a:off x="-13690" y="3869673"/>
            <a:ext cx="9176738" cy="353616"/>
          </a:xfrm>
          <a:prstGeom prst="rect">
            <a:avLst/>
          </a:prstGeom>
          <a:gradFill rotWithShape="0">
            <a:gsLst>
              <a:gs pos="0">
                <a:schemeClr val="accent2">
                  <a:alpha val="67000"/>
                </a:schemeClr>
              </a:gs>
              <a:gs pos="100000">
                <a:schemeClr val="bg1">
                  <a:alpha val="0"/>
                </a:schemeClr>
              </a:gs>
            </a:gsLst>
            <a:lin ang="5400000" scaled="1"/>
          </a:gradFill>
          <a:ln w="9525" algn="ctr">
            <a:noFill/>
            <a:round/>
            <a:headEnd/>
            <a:tailEnd/>
          </a:ln>
        </p:spPr>
        <p:txBody>
          <a:bodyPr rot="10800000" lIns="34513" tIns="17257" rIns="34513" bIns="17257"/>
          <a:lstStyle/>
          <a:p>
            <a:pPr marL="44630" indent="-44630" algn="ctr"/>
            <a:endParaRPr lang="en-US" b="1" dirty="0">
              <a:solidFill>
                <a:srgbClr val="000000"/>
              </a:solidFill>
            </a:endParaRPr>
          </a:p>
        </p:txBody>
      </p:sp>
      <p:pic>
        <p:nvPicPr>
          <p:cNvPr id="7" name="Picture 28" descr="grey_box"/>
          <p:cNvPicPr>
            <a:picLocks noChangeAspect="1" noChangeArrowheads="1"/>
          </p:cNvPicPr>
          <p:nvPr userDrawn="1"/>
        </p:nvPicPr>
        <p:blipFill rotWithShape="1">
          <a:blip r:embed="rId2" cstate="print"/>
          <a:srcRect l="148" t="1" r="-63" b="1377"/>
          <a:stretch/>
        </p:blipFill>
        <p:spPr bwMode="auto">
          <a:xfrm>
            <a:off x="0" y="1332454"/>
            <a:ext cx="9173208" cy="2546747"/>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buClr>
                <a:srgbClr val="829E7E"/>
              </a:buClr>
              <a:defRPr/>
            </a:pPr>
            <a:endParaRPr lang="en-US" dirty="0">
              <a:solidFill>
                <a:srgbClr val="000000">
                  <a:tint val="75000"/>
                </a:srgbClr>
              </a:solidFill>
            </a:endParaRPr>
          </a:p>
        </p:txBody>
      </p:sp>
      <p:sp>
        <p:nvSpPr>
          <p:cNvPr id="4" name="Title 1"/>
          <p:cNvSpPr>
            <a:spLocks noGrp="1"/>
          </p:cNvSpPr>
          <p:nvPr>
            <p:ph type="title" hasCustomPrompt="1"/>
          </p:nvPr>
        </p:nvSpPr>
        <p:spPr>
          <a:xfrm>
            <a:off x="330609" y="387862"/>
            <a:ext cx="8513646" cy="346249"/>
          </a:xfrm>
          <a:noFill/>
        </p:spPr>
        <p:txBody>
          <a:bodyPr wrap="square" rtlCol="0">
            <a:spAutoFit/>
          </a:bodyPr>
          <a:lstStyle>
            <a:lvl1pPr>
              <a:defRPr lang="en-US" sz="2200" b="1" kern="1200" cap="all" baseline="0" dirty="0">
                <a:solidFill>
                  <a:schemeClr val="bg2"/>
                </a:solidFill>
                <a:latin typeface="Arial" pitchFamily="34" charset="0"/>
                <a:cs typeface="Arial" pitchFamily="34" charset="0"/>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xmlns="" val="3045335009"/>
      </p:ext>
    </p:extLst>
  </p:cSld>
  <p:clrMapOvr>
    <a:masterClrMapping/>
  </p:clrMapOvr>
  <p:transition spd="med">
    <p:fade/>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5" name="Picture 16"/>
          <p:cNvPicPr>
            <a:picLocks noChangeAspect="1" noChangeArrowheads="1"/>
          </p:cNvPicPr>
          <p:nvPr userDrawn="1"/>
        </p:nvPicPr>
        <p:blipFill>
          <a:blip r:embed="rId3"/>
          <a:srcRect/>
          <a:stretch>
            <a:fillRect/>
          </a:stretch>
        </p:blipFill>
        <p:spPr bwMode="auto">
          <a:xfrm>
            <a:off x="1144588" y="3101975"/>
            <a:ext cx="2227262" cy="277813"/>
          </a:xfrm>
          <a:prstGeom prst="rect">
            <a:avLst/>
          </a:prstGeom>
          <a:noFill/>
          <a:ln w="9525">
            <a:noFill/>
            <a:miter lim="800000"/>
            <a:headEnd/>
            <a:tailEnd/>
          </a:ln>
        </p:spPr>
      </p:pic>
      <p:pic>
        <p:nvPicPr>
          <p:cNvPr id="6" name="Picture 74" descr="Tall Red"/>
          <p:cNvPicPr>
            <a:picLocks noChangeArrowheads="1"/>
          </p:cNvPicPr>
          <p:nvPr userDrawn="1"/>
        </p:nvPicPr>
        <p:blipFill>
          <a:blip r:embed="rId4"/>
          <a:srcRect/>
          <a:stretch>
            <a:fillRect/>
          </a:stretch>
        </p:blipFill>
        <p:spPr bwMode="auto">
          <a:xfrm>
            <a:off x="0" y="685800"/>
            <a:ext cx="1144588" cy="2117725"/>
          </a:xfrm>
          <a:prstGeom prst="rect">
            <a:avLst/>
          </a:prstGeom>
          <a:solidFill>
            <a:schemeClr val="tx2"/>
          </a:solidFill>
          <a:ln w="9525">
            <a:noFill/>
            <a:miter lim="800000"/>
            <a:headEnd/>
            <a:tailEnd/>
          </a:ln>
        </p:spPr>
      </p:pic>
      <p:pic>
        <p:nvPicPr>
          <p:cNvPr id="7" name="Picture 75" descr="Wide Red"/>
          <p:cNvPicPr>
            <a:picLocks noChangeArrowheads="1"/>
          </p:cNvPicPr>
          <p:nvPr userDrawn="1"/>
        </p:nvPicPr>
        <p:blipFill>
          <a:blip r:embed="rId5"/>
          <a:srcRect/>
          <a:stretch>
            <a:fillRect/>
          </a:stretch>
        </p:blipFill>
        <p:spPr bwMode="auto">
          <a:xfrm>
            <a:off x="3262313" y="685800"/>
            <a:ext cx="5881687" cy="2117725"/>
          </a:xfrm>
          <a:prstGeom prst="rect">
            <a:avLst/>
          </a:prstGeom>
          <a:solidFill>
            <a:schemeClr val="tx2"/>
          </a:solidFill>
          <a:ln w="9525">
            <a:noFill/>
            <a:miter lim="800000"/>
            <a:headEnd/>
            <a:tailEnd/>
          </a:ln>
        </p:spPr>
      </p:pic>
      <p:sp>
        <p:nvSpPr>
          <p:cNvPr id="2" name="Title 1"/>
          <p:cNvSpPr>
            <a:spLocks noGrp="1"/>
          </p:cNvSpPr>
          <p:nvPr>
            <p:ph type="ctrTitle"/>
          </p:nvPr>
        </p:nvSpPr>
        <p:spPr>
          <a:xfrm>
            <a:off x="1152924" y="3596149"/>
            <a:ext cx="7772797" cy="670855"/>
          </a:xfrm>
        </p:spPr>
        <p:txBody>
          <a:bodyPr anchor="b"/>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4"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3"/>
            <a:ext cx="2895600" cy="274637"/>
          </a:xfrm>
          <a:prstGeom prst="rect">
            <a:avLst/>
          </a:prstGeom>
        </p:spPr>
        <p:txBody>
          <a:bodyPr/>
          <a:lstStyle>
            <a:lvl1pPr>
              <a:buClr>
                <a:srgbClr val="829E7E"/>
              </a:buClr>
              <a:defRPr>
                <a:solidFill>
                  <a:srgbClr val="000000">
                    <a:tint val="75000"/>
                  </a:srgbClr>
                </a:solidFill>
                <a:cs typeface="Arial" pitchFamily="34" charset="0"/>
              </a:defRPr>
            </a:lvl1pPr>
          </a:lstStyle>
          <a:p>
            <a:pPr>
              <a:defRPr/>
            </a:pPr>
            <a:r>
              <a:rPr lang="en-US"/>
              <a:t>CONFIDENTIAL — ORACLE HIGHLY RESTRICTED</a:t>
            </a:r>
            <a:endParaRPr lang="en-US" dirty="0"/>
          </a:p>
        </p:txBody>
      </p:sp>
    </p:spTree>
  </p:cSld>
  <p:clrMapOvr>
    <a:masterClrMapping/>
  </p:clrMapOvr>
  <p:transition spd="med">
    <p:wipe dir="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73"/>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a:xfrm>
            <a:off x="6037263" y="4791075"/>
            <a:ext cx="2895600" cy="274638"/>
          </a:xfrm>
          <a:prstGeom prst="rect">
            <a:avLst/>
          </a:prstGeom>
        </p:spPr>
        <p:txBody>
          <a:bodyPr/>
          <a:lstStyle>
            <a:lvl1pPr>
              <a:buClr>
                <a:srgbClr val="829E7E"/>
              </a:buClr>
              <a:defRPr>
                <a:solidFill>
                  <a:srgbClr val="000000">
                    <a:tint val="75000"/>
                  </a:srgbClr>
                </a:solidFill>
                <a:cs typeface="Arial" pitchFamily="34" charset="0"/>
              </a:defRPr>
            </a:lvl1pPr>
          </a:lstStyle>
          <a:p>
            <a:pPr>
              <a:defRPr/>
            </a:pPr>
            <a:r>
              <a:rPr lang="en-US"/>
              <a:t>CONFIDENTIAL — ORACLE HIGHLY RESTRICTED</a:t>
            </a:r>
            <a:endParaRPr lang="en-US" dirty="0"/>
          </a:p>
        </p:txBody>
      </p:sp>
    </p:spTree>
  </p:cSld>
  <p:clrMapOvr>
    <a:masterClrMapping/>
  </p:clrMapOvr>
  <p:transition spd="med">
    <p:wipe dir="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7535863" y="0"/>
            <a:ext cx="1608137" cy="550863"/>
          </a:xfrm>
          <a:prstGeom prst="rect">
            <a:avLst/>
          </a:prstGeom>
          <a:solidFill>
            <a:schemeClr val="tx2"/>
          </a:solidFill>
          <a:ln w="9525">
            <a:noFill/>
            <a:miter lim="800000"/>
            <a:headEnd/>
            <a:tailEnd/>
          </a:ln>
        </p:spPr>
      </p:pic>
      <p:sp>
        <p:nvSpPr>
          <p:cNvPr id="2" name="Title 1"/>
          <p:cNvSpPr>
            <a:spLocks noGrp="1"/>
          </p:cNvSpPr>
          <p:nvPr>
            <p:ph type="title"/>
          </p:nvPr>
        </p:nvSpPr>
        <p:spPr>
          <a:xfrm>
            <a:off x="808040"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6037263" y="4791075"/>
            <a:ext cx="2895600" cy="274638"/>
          </a:xfrm>
          <a:prstGeom prst="rect">
            <a:avLst/>
          </a:prstGeom>
        </p:spPr>
        <p:txBody>
          <a:bodyPr/>
          <a:lstStyle>
            <a:lvl1pPr>
              <a:buClr>
                <a:srgbClr val="829E7E"/>
              </a:buClr>
              <a:defRPr>
                <a:solidFill>
                  <a:srgbClr val="000000">
                    <a:tint val="75000"/>
                  </a:srgbClr>
                </a:solidFill>
                <a:cs typeface="Arial" pitchFamily="34" charset="0"/>
              </a:defRPr>
            </a:lvl1pPr>
          </a:lstStyle>
          <a:p>
            <a:pPr>
              <a:defRPr/>
            </a:pPr>
            <a:r>
              <a:rPr lang="en-US"/>
              <a:t>CONFIDENTIAL — ORACLE HIGHLY RESTRICTED</a:t>
            </a:r>
            <a:endParaRPr lang="en-US" dirty="0"/>
          </a:p>
        </p:txBody>
      </p:sp>
    </p:spTree>
  </p:cSld>
  <p:clrMapOvr>
    <a:masterClrMapping/>
  </p:clrMapOvr>
  <p:transition spd="med">
    <p:wipe dir="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a:xfrm>
            <a:off x="6037263" y="4791075"/>
            <a:ext cx="2895600" cy="274638"/>
          </a:xfrm>
          <a:prstGeom prst="rect">
            <a:avLst/>
          </a:prstGeom>
        </p:spPr>
        <p:txBody>
          <a:bodyPr/>
          <a:lstStyle>
            <a:lvl1pPr>
              <a:buClr>
                <a:srgbClr val="829E7E"/>
              </a:buClr>
              <a:defRPr>
                <a:solidFill>
                  <a:srgbClr val="000000">
                    <a:tint val="75000"/>
                  </a:srgbClr>
                </a:solidFill>
                <a:cs typeface="Arial" pitchFamily="34" charset="0"/>
              </a:defRPr>
            </a:lvl1pPr>
          </a:lstStyle>
          <a:p>
            <a:pPr>
              <a:defRPr/>
            </a:pPr>
            <a:r>
              <a:rPr lang="en-US"/>
              <a:t>CONFIDENTIAL — ORACLE HIGHLY RESTRICTED</a:t>
            </a:r>
            <a:endParaRPr lang="en-US" dirty="0"/>
          </a:p>
        </p:txBody>
      </p:sp>
    </p:spTree>
  </p:cSld>
  <p:clrMapOvr>
    <a:masterClrMapping/>
  </p:clrMapOvr>
  <p:transition spd="med">
    <p:wipe dir="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037263" y="4791075"/>
            <a:ext cx="2895600" cy="274638"/>
          </a:xfrm>
          <a:prstGeom prst="rect">
            <a:avLst/>
          </a:prstGeom>
        </p:spPr>
        <p:txBody>
          <a:bodyPr/>
          <a:lstStyle>
            <a:lvl1pPr>
              <a:buClr>
                <a:srgbClr val="829E7E"/>
              </a:buClr>
              <a:defRPr>
                <a:solidFill>
                  <a:srgbClr val="000000">
                    <a:tint val="75000"/>
                  </a:srgbClr>
                </a:solidFill>
                <a:cs typeface="Arial" pitchFamily="34" charset="0"/>
              </a:defRPr>
            </a:lvl1pPr>
          </a:lstStyle>
          <a:p>
            <a:pPr>
              <a:defRPr/>
            </a:pPr>
            <a:r>
              <a:rPr lang="en-US"/>
              <a:t>CONFIDENTIAL — ORACLE HIGHLY RESTRICTED</a:t>
            </a:r>
            <a:endParaRPr lang="en-US" dirty="0"/>
          </a:p>
        </p:txBody>
      </p:sp>
    </p:spTree>
  </p:cSld>
  <p:clrMapOvr>
    <a:masterClrMapping/>
  </p:clrMapOvr>
  <p:transition spd="med">
    <p:wipe dir="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0"/>
            <a:ext cx="9144000" cy="2738438"/>
          </a:xfrm>
          <a:prstGeom prst="rect">
            <a:avLst/>
          </a:prstGeom>
          <a:solidFill>
            <a:schemeClr val="tx2"/>
          </a:solidFill>
          <a:ln w="9525">
            <a:noFill/>
            <a:miter lim="800000"/>
            <a:headEnd/>
            <a:tailEnd/>
          </a:ln>
        </p:spPr>
      </p:pic>
      <p:sp>
        <p:nvSpPr>
          <p:cNvPr id="2" name="Title 1"/>
          <p:cNvSpPr>
            <a:spLocks noGrp="1"/>
          </p:cNvSpPr>
          <p:nvPr>
            <p:ph type="title"/>
          </p:nvPr>
        </p:nvSpPr>
        <p:spPr>
          <a:xfrm>
            <a:off x="808038" y="318056"/>
            <a:ext cx="7779072" cy="504419"/>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6037263" y="4791075"/>
            <a:ext cx="2895600" cy="274638"/>
          </a:xfrm>
          <a:prstGeom prst="rect">
            <a:avLst/>
          </a:prstGeom>
        </p:spPr>
        <p:txBody>
          <a:bodyPr/>
          <a:lstStyle>
            <a:lvl1pPr>
              <a:buClr>
                <a:srgbClr val="829E7E"/>
              </a:buClr>
              <a:defRPr>
                <a:solidFill>
                  <a:srgbClr val="000000">
                    <a:tint val="75000"/>
                  </a:srgbClr>
                </a:solidFill>
                <a:cs typeface="Arial" pitchFamily="34" charset="0"/>
              </a:defRPr>
            </a:lvl1pPr>
          </a:lstStyle>
          <a:p>
            <a:pPr>
              <a:defRPr/>
            </a:pPr>
            <a:r>
              <a:rPr lang="en-US"/>
              <a:t>CONFIDENTIAL — ORACLE HIGHLY RESTRICTED</a:t>
            </a:r>
            <a:endParaRPr lang="en-US" dirty="0"/>
          </a:p>
        </p:txBody>
      </p:sp>
    </p:spTree>
  </p:cSld>
  <p:clrMapOvr>
    <a:masterClrMapping/>
  </p:clrMapOvr>
  <p:transition spd="med">
    <p:wipe dir="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0"/>
            <a:ext cx="9144000" cy="2738438"/>
          </a:xfrm>
          <a:prstGeom prst="rect">
            <a:avLst/>
          </a:prstGeom>
          <a:solidFill>
            <a:schemeClr val="tx2"/>
          </a:solidFill>
          <a:ln w="9525">
            <a:noFill/>
            <a:miter lim="800000"/>
            <a:headEnd/>
            <a:tailEnd/>
          </a:ln>
        </p:spPr>
      </p:pic>
      <p:sp>
        <p:nvSpPr>
          <p:cNvPr id="2" name="Title 1"/>
          <p:cNvSpPr>
            <a:spLocks noGrp="1"/>
          </p:cNvSpPr>
          <p:nvPr>
            <p:ph type="title"/>
          </p:nvPr>
        </p:nvSpPr>
        <p:spPr>
          <a:xfrm>
            <a:off x="735468" y="357651"/>
            <a:ext cx="7779072" cy="1244269"/>
          </a:xfrm>
        </p:spPr>
        <p:txBody>
          <a:bodyPr/>
          <a:lstStyle>
            <a:lvl1pPr marL="91440" indent="-91440">
              <a:defRPr sz="2400" b="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08038" y="1817689"/>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smtClean="0"/>
              <a:t>Click to edit Master text styles</a:t>
            </a:r>
          </a:p>
          <a:p>
            <a:pPr lvl="1"/>
            <a:r>
              <a:rPr lang="en-US" smtClean="0"/>
              <a:t>Second level</a:t>
            </a:r>
          </a:p>
        </p:txBody>
      </p:sp>
      <p:sp>
        <p:nvSpPr>
          <p:cNvPr id="5" name="Footer Placeholder 4"/>
          <p:cNvSpPr>
            <a:spLocks noGrp="1"/>
          </p:cNvSpPr>
          <p:nvPr>
            <p:ph type="ftr" sz="quarter" idx="10"/>
          </p:nvPr>
        </p:nvSpPr>
        <p:spPr>
          <a:xfrm>
            <a:off x="6037263" y="4791075"/>
            <a:ext cx="2895600" cy="274638"/>
          </a:xfrm>
          <a:prstGeom prst="rect">
            <a:avLst/>
          </a:prstGeom>
        </p:spPr>
        <p:txBody>
          <a:bodyPr/>
          <a:lstStyle>
            <a:lvl1pPr>
              <a:buClr>
                <a:srgbClr val="829E7E"/>
              </a:buClr>
              <a:defRPr>
                <a:solidFill>
                  <a:srgbClr val="000000">
                    <a:tint val="75000"/>
                  </a:srgbClr>
                </a:solidFill>
                <a:cs typeface="Arial" pitchFamily="34" charset="0"/>
              </a:defRPr>
            </a:lvl1pPr>
          </a:lstStyle>
          <a:p>
            <a:pPr>
              <a:defRPr/>
            </a:pPr>
            <a:r>
              <a:rPr lang="en-US"/>
              <a:t>CONFIDENTIAL — ORACLE HIGHLY RESTRICTED</a:t>
            </a:r>
            <a:endParaRPr lang="en-US" dirty="0"/>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98"/>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42268985"/>
      </p:ext>
    </p:extLst>
  </p:cSld>
  <p:clrMapOvr>
    <a:masterClrMapping/>
  </p:clrMapOvr>
  <p:transition>
    <p:wipe dir="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1588" y="0"/>
            <a:ext cx="9145588" cy="3625850"/>
            <a:chOff x="-1587" y="0"/>
            <a:chExt cx="9145587" cy="3625850"/>
          </a:xfrm>
        </p:grpSpPr>
        <p:pic>
          <p:nvPicPr>
            <p:cNvPr id="4" name="Picture 10"/>
            <p:cNvPicPr>
              <a:picLocks noChangeAspect="1"/>
            </p:cNvPicPr>
            <p:nvPr userDrawn="1"/>
          </p:nvPicPr>
          <p:blipFill>
            <a:blip r:embed="rId2"/>
            <a:srcRect/>
            <a:stretch>
              <a:fillRect/>
            </a:stretch>
          </p:blipFill>
          <p:spPr bwMode="auto">
            <a:xfrm>
              <a:off x="0" y="0"/>
              <a:ext cx="9144000" cy="1041400"/>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1587" y="1041400"/>
              <a:ext cx="9144000" cy="2584450"/>
            </a:xfrm>
            <a:prstGeom prst="rect">
              <a:avLst/>
            </a:prstGeom>
            <a:solidFill>
              <a:schemeClr val="tx2"/>
            </a:solidFill>
            <a:ln w="9525">
              <a:noFill/>
              <a:miter lim="800000"/>
              <a:headEnd/>
              <a:tailEnd/>
            </a:ln>
          </p:spPr>
        </p:pic>
      </p:grpSp>
      <p:sp>
        <p:nvSpPr>
          <p:cNvPr id="2" name="Title 1"/>
          <p:cNvSpPr>
            <a:spLocks noGrp="1"/>
          </p:cNvSpPr>
          <p:nvPr>
            <p:ph type="title"/>
          </p:nvPr>
        </p:nvSpPr>
        <p:spPr>
          <a:xfrm>
            <a:off x="2" y="1821926"/>
            <a:ext cx="9142413" cy="900649"/>
          </a:xfrm>
          <a:noFill/>
          <a:ln>
            <a:noFill/>
          </a:ln>
        </p:spPr>
        <p:txBody>
          <a:bodyPr/>
          <a:lstStyle>
            <a:lvl1pPr algn="ctr">
              <a:defRPr sz="6000" b="0">
                <a:solidFill>
                  <a:schemeClr val="bg1"/>
                </a:solidFill>
              </a:defRPr>
            </a:lvl1pPr>
          </a:lstStyle>
          <a:p>
            <a:r>
              <a:rPr lang="en-US" smtClean="0"/>
              <a:t>Click to edit Master title style</a:t>
            </a:r>
            <a:endParaRPr lang="en-US" dirty="0"/>
          </a:p>
        </p:txBody>
      </p:sp>
      <p:sp>
        <p:nvSpPr>
          <p:cNvPr id="6" name="Footer Placeholder 4"/>
          <p:cNvSpPr>
            <a:spLocks noGrp="1"/>
          </p:cNvSpPr>
          <p:nvPr userDrawn="1">
            <p:ph type="ftr" sz="quarter" idx="10"/>
          </p:nvPr>
        </p:nvSpPr>
        <p:spPr>
          <a:xfrm>
            <a:off x="6037263" y="4791075"/>
            <a:ext cx="2895600" cy="274638"/>
          </a:xfrm>
          <a:prstGeom prst="rect">
            <a:avLst/>
          </a:prstGeom>
        </p:spPr>
        <p:txBody>
          <a:bodyPr/>
          <a:lstStyle>
            <a:lvl1pPr>
              <a:buClr>
                <a:srgbClr val="829E7E"/>
              </a:buClr>
              <a:defRPr>
                <a:solidFill>
                  <a:srgbClr val="000000">
                    <a:tint val="75000"/>
                  </a:srgbClr>
                </a:solidFill>
                <a:cs typeface="Arial" pitchFamily="34" charset="0"/>
              </a:defRPr>
            </a:lvl1pPr>
          </a:lstStyle>
          <a:p>
            <a:pPr>
              <a:defRPr/>
            </a:pPr>
            <a:r>
              <a:rPr lang="en-US"/>
              <a:t>CONFIDENTIAL — ORACLE HIGHLY RESTRICTED</a:t>
            </a:r>
            <a:endParaRPr lang="en-US" dirty="0"/>
          </a:p>
        </p:txBody>
      </p:sp>
    </p:spTree>
  </p:cSld>
  <p:clrMapOvr>
    <a:masterClrMapping/>
  </p:clrMapOvr>
  <p:transition spd="med">
    <p:wipe dir="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4" name="Picture 9"/>
            <p:cNvPicPr>
              <a:picLocks noChangeAspect="1" noChangeArrowheads="1"/>
            </p:cNvPicPr>
            <p:nvPr/>
          </p:nvPicPr>
          <p:blipFill>
            <a:blip r:embed="rId3"/>
            <a:srcRect/>
            <a:stretch>
              <a:fillRect/>
            </a:stretch>
          </p:blipFill>
          <p:spPr bwMode="auto">
            <a:xfrm>
              <a:off x="1628180" y="2094112"/>
              <a:ext cx="5998766" cy="750094"/>
            </a:xfrm>
            <a:prstGeom prst="rect">
              <a:avLst/>
            </a:prstGeom>
            <a:noFill/>
            <a:ln w="9525">
              <a:noFill/>
              <a:miter lim="800000"/>
              <a:headEnd/>
              <a:tailEnd/>
            </a:ln>
          </p:spPr>
        </p:pic>
      </p:grpSp>
    </p:spTree>
  </p:cSld>
  <p:clrMapOvr>
    <a:masterClrMapping/>
  </p:clrMapOvr>
  <p:transition spd="med">
    <p:wipe dir="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8"/>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0"/>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a:xfrm>
            <a:off x="6037263" y="4791075"/>
            <a:ext cx="2895600" cy="274638"/>
          </a:xfrm>
          <a:prstGeom prst="rect">
            <a:avLst/>
          </a:prstGeom>
        </p:spPr>
        <p:txBody>
          <a:bodyPr/>
          <a:lstStyle>
            <a:lvl1pPr>
              <a:buClr>
                <a:srgbClr val="829E7E"/>
              </a:buClr>
              <a:defRPr>
                <a:solidFill>
                  <a:srgbClr val="000000">
                    <a:tint val="75000"/>
                  </a:srgbClr>
                </a:solidFill>
                <a:cs typeface="Arial" pitchFamily="34" charset="0"/>
              </a:defRPr>
            </a:lvl1pPr>
          </a:lstStyle>
          <a:p>
            <a:pPr>
              <a:defRPr/>
            </a:pPr>
            <a:r>
              <a:rPr lang="en-US"/>
              <a:t>CONFIDENTIAL — ORACLE HIGHLY RESTRICTED</a:t>
            </a:r>
            <a:endParaRPr lang="en-US" dirty="0"/>
          </a:p>
        </p:txBody>
      </p:sp>
    </p:spTree>
  </p:cSld>
  <p:clrMapOvr>
    <a:masterClrMapping/>
  </p:clrMapOvr>
  <p:transition spd="med">
    <p:wipe dir="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Text Box 14"/>
          <p:cNvSpPr txBox="1">
            <a:spLocks noChangeArrowheads="1"/>
          </p:cNvSpPr>
          <p:nvPr userDrawn="1"/>
        </p:nvSpPr>
        <p:spPr bwMode="auto">
          <a:xfrm>
            <a:off x="635000" y="4875213"/>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265401FD-B433-4C43-9404-BA0AD2457AFE}"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3"/>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7" name="Straight Connector 6"/>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flipH="1">
            <a:off x="3094038"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808038" y="201075"/>
            <a:ext cx="7950200" cy="4730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0"/>
          </p:nvPr>
        </p:nvSpPr>
        <p:spPr>
          <a:xfrm>
            <a:off x="5824538" y="4757738"/>
            <a:ext cx="2895600" cy="274637"/>
          </a:xfrm>
          <a:prstGeom prst="rect">
            <a:avLst/>
          </a:prstGeom>
        </p:spPr>
        <p:txBody>
          <a:bodyPr wrap="square"/>
          <a:lstStyle>
            <a:lvl1pPr>
              <a:defRPr>
                <a:solidFill>
                  <a:srgbClr val="000000"/>
                </a:solidFill>
                <a:cs typeface="Arial" pitchFamily="34" charset="0"/>
              </a:defRPr>
            </a:lvl1pPr>
          </a:lstStyle>
          <a:p>
            <a:pPr>
              <a:defRPr/>
            </a:pPr>
            <a:endParaRPr lang="en-US"/>
          </a:p>
        </p:txBody>
      </p:sp>
    </p:spTree>
  </p:cSld>
  <p:clrMapOvr>
    <a:masterClrMapping/>
  </p:clrMapOvr>
  <p:transition spd="med">
    <p:wipe dir="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3" descr="Oracle"/>
          <p:cNvPicPr>
            <a:picLocks noChangeAspect="1" noChangeArrowheads="1"/>
          </p:cNvPicPr>
          <p:nvPr userDrawn="1"/>
        </p:nvPicPr>
        <p:blipFill>
          <a:blip r:embed="rId2"/>
          <a:srcRect/>
          <a:stretch>
            <a:fillRect/>
          </a:stretch>
        </p:blipFill>
        <p:spPr bwMode="auto">
          <a:xfrm>
            <a:off x="914400" y="3257550"/>
            <a:ext cx="2895600" cy="271463"/>
          </a:xfrm>
          <a:prstGeom prst="rect">
            <a:avLst/>
          </a:prstGeom>
          <a:noFill/>
          <a:ln w="9525">
            <a:noFill/>
            <a:miter lim="800000"/>
            <a:headEnd/>
            <a:tailEnd/>
          </a:ln>
        </p:spPr>
      </p:pic>
      <p:sp>
        <p:nvSpPr>
          <p:cNvPr id="5" name="Rectangle 71"/>
          <p:cNvSpPr>
            <a:spLocks noChangeArrowheads="1"/>
          </p:cNvSpPr>
          <p:nvPr userDrawn="1"/>
        </p:nvSpPr>
        <p:spPr bwMode="auto">
          <a:xfrm>
            <a:off x="914400" y="685800"/>
            <a:ext cx="2819400" cy="2114550"/>
          </a:xfrm>
          <a:prstGeom prst="rect">
            <a:avLst/>
          </a:prstGeom>
          <a:solidFill>
            <a:srgbClr val="ADADAD"/>
          </a:solidFill>
          <a:ln w="12700">
            <a:noFill/>
            <a:miter lim="800000"/>
            <a:headEnd/>
            <a:tailEnd/>
          </a:ln>
        </p:spPr>
        <p:txBody>
          <a:bodyPr wrap="none" anchor="ctr" anchorCtr="1"/>
          <a:lstStyle/>
          <a:p>
            <a:pPr algn="ctr" eaLnBrk="0" hangingPunct="0">
              <a:defRPr/>
            </a:pPr>
            <a:r>
              <a:rPr lang="en-US" sz="1400" b="1">
                <a:solidFill>
                  <a:srgbClr val="000000"/>
                </a:solidFill>
                <a:ea typeface="MS PGothic" pitchFamily="34" charset="-128"/>
              </a:rPr>
              <a:t>&lt;Insert Picture Here&gt;</a:t>
            </a:r>
          </a:p>
        </p:txBody>
      </p:sp>
      <p:pic>
        <p:nvPicPr>
          <p:cNvPr id="6" name="Picture 74" descr="Tall Red"/>
          <p:cNvPicPr>
            <a:picLocks noChangeAspect="1" noChangeArrowheads="1"/>
          </p:cNvPicPr>
          <p:nvPr userDrawn="1"/>
        </p:nvPicPr>
        <p:blipFill>
          <a:blip r:embed="rId3"/>
          <a:srcRect/>
          <a:stretch>
            <a:fillRect/>
          </a:stretch>
        </p:blipFill>
        <p:spPr bwMode="auto">
          <a:xfrm>
            <a:off x="0" y="685800"/>
            <a:ext cx="914400" cy="2117725"/>
          </a:xfrm>
          <a:prstGeom prst="rect">
            <a:avLst/>
          </a:prstGeom>
          <a:noFill/>
          <a:ln w="9525">
            <a:noFill/>
            <a:miter lim="800000"/>
            <a:headEnd/>
            <a:tailEnd/>
          </a:ln>
        </p:spPr>
      </p:pic>
      <p:pic>
        <p:nvPicPr>
          <p:cNvPr id="7" name="Picture 75" descr="Wide Red"/>
          <p:cNvPicPr>
            <a:picLocks noChangeAspect="1" noChangeArrowheads="1"/>
          </p:cNvPicPr>
          <p:nvPr userDrawn="1"/>
        </p:nvPicPr>
        <p:blipFill>
          <a:blip r:embed="rId4"/>
          <a:srcRect/>
          <a:stretch>
            <a:fillRect/>
          </a:stretch>
        </p:blipFill>
        <p:spPr bwMode="auto">
          <a:xfrm>
            <a:off x="3736975" y="685800"/>
            <a:ext cx="5407025" cy="2117725"/>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3600478"/>
            <a:ext cx="7772400" cy="645319"/>
          </a:xfrm>
        </p:spPr>
        <p:txBody>
          <a:bodyPr lIns="91440" tIns="45720" rIns="91440" bIns="45720" anchor="b"/>
          <a:lstStyle>
            <a:lvl1pPr>
              <a:defRPr sz="2400"/>
            </a:lvl1pPr>
          </a:lstStyle>
          <a:p>
            <a:r>
              <a:rPr lang="en-US"/>
              <a:t>Click to edit Master title style</a:t>
            </a:r>
          </a:p>
        </p:txBody>
      </p:sp>
      <p:sp>
        <p:nvSpPr>
          <p:cNvPr id="262221" name="Rectangle 77"/>
          <p:cNvSpPr>
            <a:spLocks noGrp="1" noChangeArrowheads="1"/>
          </p:cNvSpPr>
          <p:nvPr>
            <p:ph type="subTitle" sz="quarter" idx="1"/>
          </p:nvPr>
        </p:nvSpPr>
        <p:spPr>
          <a:xfrm>
            <a:off x="838200" y="4286250"/>
            <a:ext cx="6400800" cy="571500"/>
          </a:xfrm>
        </p:spPr>
        <p:txBody>
          <a:bodyPr lIns="91440" tIns="45720" rIns="91440" bIns="45720"/>
          <a:lstStyle>
            <a:lvl1pPr marL="0" indent="0">
              <a:spcBef>
                <a:spcPct val="0"/>
              </a:spcBef>
              <a:buFontTx/>
              <a:buNone/>
              <a:defRPr sz="1600"/>
            </a:lvl1pPr>
          </a:lstStyle>
          <a:p>
            <a:r>
              <a:rPr lang="en-US"/>
              <a:t>Click to edit Master subtitle style</a:t>
            </a:r>
          </a:p>
        </p:txBody>
      </p:sp>
      <p:sp>
        <p:nvSpPr>
          <p:cNvPr id="8" name="Date Placeholder 9"/>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spcBef>
                <a:spcPct val="20000"/>
              </a:spcBef>
              <a:buClr>
                <a:srgbClr val="FD0000"/>
              </a:buClr>
              <a:buFontTx/>
              <a:buChar char="•"/>
              <a:defRPr sz="2800">
                <a:solidFill>
                  <a:srgbClr val="000000"/>
                </a:solidFill>
                <a:ea typeface="MS PGothic" pitchFamily="34" charset="-128"/>
                <a:cs typeface="Arial" pitchFamily="34" charset="0"/>
              </a:defRPr>
            </a:lvl1pPr>
          </a:lstStyle>
          <a:p>
            <a:pPr>
              <a:defRPr/>
            </a:pPr>
            <a:fld id="{C4789AA6-56E9-4FD5-AD0E-344D6A1C1144}" type="datetime1">
              <a:rPr lang="en-US"/>
              <a:pPr>
                <a:defRPr/>
              </a:pPr>
              <a:t>6/12/2012</a:t>
            </a:fld>
            <a:endParaRPr lang="en-US"/>
          </a:p>
        </p:txBody>
      </p:sp>
      <p:sp>
        <p:nvSpPr>
          <p:cNvPr id="9" name="Slide Number Placeholder 10"/>
          <p:cNvSpPr>
            <a:spLocks noGrp="1"/>
          </p:cNvSpPr>
          <p:nvPr>
            <p:ph type="sldNum" sz="quarter" idx="11"/>
          </p:nvPr>
        </p:nvSpPr>
        <p:spPr/>
        <p:txBody>
          <a:bodyPr/>
          <a:lstStyle>
            <a:lvl1pPr>
              <a:spcBef>
                <a:spcPct val="0"/>
              </a:spcBef>
              <a:defRPr>
                <a:ea typeface="ＭＳ Ｐゴシック" pitchFamily="34" charset="-128"/>
                <a:cs typeface="+mn-cs"/>
              </a:defRPr>
            </a:lvl1pPr>
          </a:lstStyle>
          <a:p>
            <a:pPr>
              <a:defRPr/>
            </a:pPr>
            <a:fld id="{03D4DA6E-EE94-4DF1-AAFA-C98911B3E586}" type="slidenum">
              <a:rPr lang="en-US"/>
              <a:pPr>
                <a:defRPr/>
              </a:pPr>
              <a:t>‹#›</a:t>
            </a:fld>
            <a:endParaRPr lang="en-US"/>
          </a:p>
        </p:txBody>
      </p:sp>
      <p:sp>
        <p:nvSpPr>
          <p:cNvPr id="10" name="Footer Placeholder 11"/>
          <p:cNvSpPr>
            <a:spLocks noGrp="1"/>
          </p:cNvSpPr>
          <p:nvPr>
            <p:ph type="ftr" sz="quarter" idx="12"/>
          </p:nvPr>
        </p:nvSpPr>
        <p:spPr/>
        <p:txBody>
          <a:bodyPr/>
          <a:lstStyle>
            <a:lvl1pPr>
              <a:defRPr>
                <a:ea typeface="ＭＳ Ｐゴシック" pitchFamily="34" charset="-128"/>
                <a:cs typeface="+mn-cs"/>
              </a:defRPr>
            </a:lvl1pPr>
          </a:lstStyle>
          <a:p>
            <a:pPr>
              <a:defRPr/>
            </a:pPr>
            <a:r>
              <a:rPr lang="en-US"/>
              <a:t>Oracle Confidentiial – Internal Use Only</a:t>
            </a:r>
          </a:p>
        </p:txBody>
      </p:sp>
    </p:spTree>
  </p:cSld>
  <p:clrMapOvr>
    <a:masterClrMapping/>
  </p:clrMapOvr>
  <p:transition spd="med">
    <p:wipe dir="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635000" y="4875213"/>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2D36D1B6-ABCE-4F15-9FB9-95F54D59C8E1}"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5" name="Text Box 14"/>
          <p:cNvSpPr txBox="1">
            <a:spLocks noChangeArrowheads="1"/>
          </p:cNvSpPr>
          <p:nvPr userDrawn="1"/>
        </p:nvSpPr>
        <p:spPr bwMode="auto">
          <a:xfrm>
            <a:off x="858838" y="4875213"/>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6" name="Straight Connector 13"/>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p>
        </p:txBody>
      </p:sp>
      <p:sp>
        <p:nvSpPr>
          <p:cNvPr id="5" name="Date Placeholder 10"/>
          <p:cNvSpPr>
            <a:spLocks noGrp="1"/>
          </p:cNvSpPr>
          <p:nvPr>
            <p:ph type="dt" sz="half" idx="11"/>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spcBef>
                <a:spcPct val="20000"/>
              </a:spcBef>
              <a:buClr>
                <a:srgbClr val="FD0000"/>
              </a:buClr>
              <a:buFontTx/>
              <a:buChar char="•"/>
              <a:defRPr sz="2800">
                <a:solidFill>
                  <a:srgbClr val="000000"/>
                </a:solidFill>
                <a:ea typeface="MS PGothic" pitchFamily="34" charset="-128"/>
                <a:cs typeface="Arial" pitchFamily="34" charset="0"/>
              </a:defRPr>
            </a:lvl1pPr>
          </a:lstStyle>
          <a:p>
            <a:pPr>
              <a:defRPr/>
            </a:pPr>
            <a:fld id="{E893255B-B387-466C-B6E3-B118B31FFAFC}" type="datetime1">
              <a:rPr lang="en-US"/>
              <a:pPr>
                <a:defRPr/>
              </a:pPr>
              <a:t>6/12/2012</a:t>
            </a:fld>
            <a:endParaRPr lang="en-US"/>
          </a:p>
        </p:txBody>
      </p:sp>
      <p:sp>
        <p:nvSpPr>
          <p:cNvPr id="6" name="Slide Number Placeholder 11"/>
          <p:cNvSpPr>
            <a:spLocks noGrp="1"/>
          </p:cNvSpPr>
          <p:nvPr>
            <p:ph type="sldNum" sz="quarter" idx="12"/>
          </p:nvPr>
        </p:nvSpPr>
        <p:spPr/>
        <p:txBody>
          <a:bodyPr/>
          <a:lstStyle>
            <a:lvl1pPr>
              <a:spcBef>
                <a:spcPct val="0"/>
              </a:spcBef>
              <a:defRPr>
                <a:ea typeface="ＭＳ Ｐゴシック" pitchFamily="34" charset="-128"/>
                <a:cs typeface="+mn-cs"/>
              </a:defRPr>
            </a:lvl1pPr>
          </a:lstStyle>
          <a:p>
            <a:pPr>
              <a:defRPr/>
            </a:pPr>
            <a:fld id="{6240718F-1B67-416F-BE6B-AE59CB1577C3}" type="slidenum">
              <a:rPr lang="en-US"/>
              <a:pPr>
                <a:defRPr/>
              </a:pPr>
              <a:t>‹#›</a:t>
            </a:fld>
            <a:endParaRPr lang="en-US"/>
          </a:p>
        </p:txBody>
      </p:sp>
    </p:spTree>
  </p:cSld>
  <p:clrMapOvr>
    <a:masterClrMapping/>
  </p:clrMapOvr>
  <p:transition spd="med">
    <p:wipe dir="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 Box 14"/>
          <p:cNvSpPr txBox="1">
            <a:spLocks noChangeArrowheads="1"/>
          </p:cNvSpPr>
          <p:nvPr userDrawn="1"/>
        </p:nvSpPr>
        <p:spPr bwMode="auto">
          <a:xfrm>
            <a:off x="635000" y="4875213"/>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EC27742C-83AB-4089-81CF-D9F9F4C9AE48}"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3"/>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7" name="Straight Connector 13"/>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1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53"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p>
        </p:txBody>
      </p:sp>
      <p:sp>
        <p:nvSpPr>
          <p:cNvPr id="8" name="Date Placeholder 10"/>
          <p:cNvSpPr>
            <a:spLocks noGrp="1"/>
          </p:cNvSpPr>
          <p:nvPr>
            <p:ph type="dt" sz="half" idx="11"/>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spcBef>
                <a:spcPct val="20000"/>
              </a:spcBef>
              <a:buClr>
                <a:srgbClr val="FD0000"/>
              </a:buClr>
              <a:buFontTx/>
              <a:buChar char="•"/>
              <a:defRPr sz="2800">
                <a:solidFill>
                  <a:srgbClr val="000000"/>
                </a:solidFill>
                <a:ea typeface="MS PGothic" pitchFamily="34" charset="-128"/>
                <a:cs typeface="Arial" pitchFamily="34" charset="0"/>
              </a:defRPr>
            </a:lvl1pPr>
          </a:lstStyle>
          <a:p>
            <a:pPr>
              <a:defRPr/>
            </a:pPr>
            <a:fld id="{885D9CB0-53FE-42F4-9A51-ACBFC7CCCB56}" type="datetime1">
              <a:rPr lang="en-US"/>
              <a:pPr>
                <a:defRPr/>
              </a:pPr>
              <a:t>6/12/2012</a:t>
            </a:fld>
            <a:endParaRPr lang="en-US"/>
          </a:p>
        </p:txBody>
      </p:sp>
      <p:sp>
        <p:nvSpPr>
          <p:cNvPr id="9" name="Slide Number Placeholder 11"/>
          <p:cNvSpPr>
            <a:spLocks noGrp="1"/>
          </p:cNvSpPr>
          <p:nvPr>
            <p:ph type="sldNum" sz="quarter" idx="12"/>
          </p:nvPr>
        </p:nvSpPr>
        <p:spPr/>
        <p:txBody>
          <a:bodyPr/>
          <a:lstStyle>
            <a:lvl1pPr>
              <a:spcBef>
                <a:spcPct val="0"/>
              </a:spcBef>
              <a:defRPr>
                <a:ea typeface="ＭＳ Ｐゴシック" pitchFamily="34" charset="-128"/>
                <a:cs typeface="+mn-cs"/>
              </a:defRPr>
            </a:lvl1pPr>
          </a:lstStyle>
          <a:p>
            <a:pPr>
              <a:defRPr/>
            </a:pPr>
            <a:fld id="{E86D3A4E-09EF-49AE-A468-9882F00259D4}" type="slidenum">
              <a:rPr lang="en-US"/>
              <a:pPr>
                <a:defRPr/>
              </a:pPr>
              <a:t>‹#›</a:t>
            </a:fld>
            <a:endParaRPr lang="en-US"/>
          </a:p>
        </p:txBody>
      </p:sp>
    </p:spTree>
  </p:cSld>
  <p:clrMapOvr>
    <a:masterClrMapping/>
  </p:clrMapOvr>
  <p:transition spd="med">
    <p:wipe dir="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p>
        </p:txBody>
      </p:sp>
      <p:sp>
        <p:nvSpPr>
          <p:cNvPr id="4" name="Date Placeholder 10"/>
          <p:cNvSpPr>
            <a:spLocks noGrp="1"/>
          </p:cNvSpPr>
          <p:nvPr>
            <p:ph type="dt" sz="half" idx="11"/>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spcBef>
                <a:spcPct val="20000"/>
              </a:spcBef>
              <a:buClr>
                <a:srgbClr val="FD0000"/>
              </a:buClr>
              <a:buFontTx/>
              <a:buChar char="•"/>
              <a:defRPr sz="2800">
                <a:solidFill>
                  <a:srgbClr val="000000"/>
                </a:solidFill>
                <a:ea typeface="MS PGothic" pitchFamily="34" charset="-128"/>
                <a:cs typeface="Arial" pitchFamily="34" charset="0"/>
              </a:defRPr>
            </a:lvl1pPr>
          </a:lstStyle>
          <a:p>
            <a:pPr>
              <a:defRPr/>
            </a:pPr>
            <a:fld id="{AA6668CC-E560-4357-9F98-C6C490B6AD90}" type="datetime1">
              <a:rPr lang="en-US"/>
              <a:pPr>
                <a:defRPr/>
              </a:pPr>
              <a:t>6/12/2012</a:t>
            </a:fld>
            <a:endParaRPr lang="en-US"/>
          </a:p>
        </p:txBody>
      </p:sp>
      <p:sp>
        <p:nvSpPr>
          <p:cNvPr id="5" name="Slide Number Placeholder 11"/>
          <p:cNvSpPr>
            <a:spLocks noGrp="1"/>
          </p:cNvSpPr>
          <p:nvPr>
            <p:ph type="sldNum" sz="quarter" idx="12"/>
          </p:nvPr>
        </p:nvSpPr>
        <p:spPr/>
        <p:txBody>
          <a:bodyPr/>
          <a:lstStyle>
            <a:lvl1pPr>
              <a:spcBef>
                <a:spcPct val="0"/>
              </a:spcBef>
              <a:defRPr>
                <a:ea typeface="ＭＳ Ｐゴシック" pitchFamily="34" charset="-128"/>
                <a:cs typeface="+mn-cs"/>
              </a:defRPr>
            </a:lvl1pPr>
          </a:lstStyle>
          <a:p>
            <a:pPr>
              <a:defRPr/>
            </a:pPr>
            <a:fld id="{F76F9488-17D2-4B0F-920E-22874E57B800}" type="slidenum">
              <a:rPr lang="en-US"/>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2"/>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2"/>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transition>
    <p:wipe dir="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4"/>
          <p:cNvSpPr txBox="1">
            <a:spLocks noChangeArrowheads="1"/>
          </p:cNvSpPr>
          <p:nvPr userDrawn="1"/>
        </p:nvSpPr>
        <p:spPr bwMode="auto">
          <a:xfrm>
            <a:off x="635000" y="4875213"/>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FB88CEE0-6E96-4B82-BC69-CAB11ADF3809}"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3" name="Text Box 14"/>
          <p:cNvSpPr txBox="1">
            <a:spLocks noChangeArrowheads="1"/>
          </p:cNvSpPr>
          <p:nvPr userDrawn="1"/>
        </p:nvSpPr>
        <p:spPr bwMode="auto">
          <a:xfrm>
            <a:off x="858838" y="4875213"/>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4" name="Straight Connector 13"/>
          <p:cNvCxnSpPr/>
          <p:nvPr userDrawn="1"/>
        </p:nvCxnSpPr>
        <p:spPr>
          <a:xfrm flipH="1">
            <a:off x="823913"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p:wipe dir="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p>
        </p:txBody>
      </p:sp>
      <p:sp>
        <p:nvSpPr>
          <p:cNvPr id="6" name="Date Placeholder 10"/>
          <p:cNvSpPr>
            <a:spLocks noGrp="1"/>
          </p:cNvSpPr>
          <p:nvPr>
            <p:ph type="dt" sz="half" idx="11"/>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spcBef>
                <a:spcPct val="20000"/>
              </a:spcBef>
              <a:buClr>
                <a:srgbClr val="FD0000"/>
              </a:buClr>
              <a:buFontTx/>
              <a:buChar char="•"/>
              <a:defRPr sz="2800">
                <a:solidFill>
                  <a:srgbClr val="000000"/>
                </a:solidFill>
                <a:ea typeface="MS PGothic" pitchFamily="34" charset="-128"/>
                <a:cs typeface="Arial" pitchFamily="34" charset="0"/>
              </a:defRPr>
            </a:lvl1pPr>
          </a:lstStyle>
          <a:p>
            <a:pPr>
              <a:defRPr/>
            </a:pPr>
            <a:fld id="{10A0C995-E743-4EA6-9922-5C2A617013E9}" type="datetime1">
              <a:rPr lang="en-US"/>
              <a:pPr>
                <a:defRPr/>
              </a:pPr>
              <a:t>6/12/2012</a:t>
            </a:fld>
            <a:endParaRPr lang="en-US"/>
          </a:p>
        </p:txBody>
      </p:sp>
      <p:sp>
        <p:nvSpPr>
          <p:cNvPr id="7" name="Slide Number Placeholder 11"/>
          <p:cNvSpPr>
            <a:spLocks noGrp="1"/>
          </p:cNvSpPr>
          <p:nvPr>
            <p:ph type="sldNum" sz="quarter" idx="12"/>
          </p:nvPr>
        </p:nvSpPr>
        <p:spPr/>
        <p:txBody>
          <a:bodyPr/>
          <a:lstStyle>
            <a:lvl1pPr>
              <a:spcBef>
                <a:spcPct val="0"/>
              </a:spcBef>
              <a:defRPr>
                <a:ea typeface="ＭＳ Ｐゴシック" pitchFamily="34" charset="-128"/>
                <a:cs typeface="+mn-cs"/>
              </a:defRPr>
            </a:lvl1pPr>
          </a:lstStyle>
          <a:p>
            <a:pPr>
              <a:defRPr/>
            </a:pPr>
            <a:fld id="{7E9CD3FF-B743-41A1-8F18-EA5266CE5C41}" type="slidenum">
              <a:rPr lang="en-US"/>
              <a:pPr>
                <a:defRPr/>
              </a:pPr>
              <a:t>‹#›</a:t>
            </a:fld>
            <a:endParaRPr lang="en-US"/>
          </a:p>
        </p:txBody>
      </p:sp>
    </p:spTree>
  </p:cSld>
  <p:clrMapOvr>
    <a:masterClrMapping/>
  </p:clrMapOvr>
  <p:transition spd="med">
    <p:wipe dir="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3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p>
        </p:txBody>
      </p:sp>
      <p:sp>
        <p:nvSpPr>
          <p:cNvPr id="6" name="Date Placeholder 10"/>
          <p:cNvSpPr>
            <a:spLocks noGrp="1"/>
          </p:cNvSpPr>
          <p:nvPr>
            <p:ph type="dt" sz="half" idx="11"/>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spcBef>
                <a:spcPct val="20000"/>
              </a:spcBef>
              <a:buClr>
                <a:srgbClr val="FD0000"/>
              </a:buClr>
              <a:buFontTx/>
              <a:buChar char="•"/>
              <a:defRPr sz="2800">
                <a:solidFill>
                  <a:srgbClr val="000000"/>
                </a:solidFill>
                <a:ea typeface="MS PGothic" pitchFamily="34" charset="-128"/>
                <a:cs typeface="Arial" pitchFamily="34" charset="0"/>
              </a:defRPr>
            </a:lvl1pPr>
          </a:lstStyle>
          <a:p>
            <a:pPr>
              <a:defRPr/>
            </a:pPr>
            <a:fld id="{1B5A2FFE-E6C2-4033-BE58-DB817606AC76}" type="datetime1">
              <a:rPr lang="en-US"/>
              <a:pPr>
                <a:defRPr/>
              </a:pPr>
              <a:t>6/12/2012</a:t>
            </a:fld>
            <a:endParaRPr lang="en-US"/>
          </a:p>
        </p:txBody>
      </p:sp>
      <p:sp>
        <p:nvSpPr>
          <p:cNvPr id="7" name="Slide Number Placeholder 11"/>
          <p:cNvSpPr>
            <a:spLocks noGrp="1"/>
          </p:cNvSpPr>
          <p:nvPr>
            <p:ph type="sldNum" sz="quarter" idx="12"/>
          </p:nvPr>
        </p:nvSpPr>
        <p:spPr/>
        <p:txBody>
          <a:bodyPr/>
          <a:lstStyle>
            <a:lvl1pPr>
              <a:spcBef>
                <a:spcPct val="0"/>
              </a:spcBef>
              <a:defRPr>
                <a:ea typeface="ＭＳ Ｐゴシック" pitchFamily="34" charset="-128"/>
                <a:cs typeface="+mn-cs"/>
              </a:defRPr>
            </a:lvl1pPr>
          </a:lstStyle>
          <a:p>
            <a:pPr>
              <a:defRPr/>
            </a:pPr>
            <a:fld id="{7199DE4F-EFFE-412C-A822-C015790A4B37}" type="slidenum">
              <a:rPr lang="en-US"/>
              <a:pPr>
                <a:defRPr/>
              </a:pPr>
              <a:t>‹#›</a:t>
            </a:fld>
            <a:endParaRPr lang="en-US"/>
          </a:p>
        </p:txBody>
      </p:sp>
    </p:spTree>
  </p:cSld>
  <p:clrMapOvr>
    <a:masterClrMapping/>
  </p:clrMapOvr>
  <p:transition spd="med">
    <p:wipe dir="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p>
        </p:txBody>
      </p:sp>
      <p:sp>
        <p:nvSpPr>
          <p:cNvPr id="5" name="Date Placeholder 10"/>
          <p:cNvSpPr>
            <a:spLocks noGrp="1"/>
          </p:cNvSpPr>
          <p:nvPr>
            <p:ph type="dt" sz="half" idx="11"/>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spcBef>
                <a:spcPct val="20000"/>
              </a:spcBef>
              <a:buClr>
                <a:srgbClr val="FD0000"/>
              </a:buClr>
              <a:buFontTx/>
              <a:buChar char="•"/>
              <a:defRPr sz="2800">
                <a:solidFill>
                  <a:srgbClr val="000000"/>
                </a:solidFill>
                <a:ea typeface="MS PGothic" pitchFamily="34" charset="-128"/>
                <a:cs typeface="Arial" pitchFamily="34" charset="0"/>
              </a:defRPr>
            </a:lvl1pPr>
          </a:lstStyle>
          <a:p>
            <a:pPr>
              <a:defRPr/>
            </a:pPr>
            <a:fld id="{8EF29566-20F7-4C18-9F77-9067A3C45491}" type="datetime1">
              <a:rPr lang="en-US"/>
              <a:pPr>
                <a:defRPr/>
              </a:pPr>
              <a:t>6/12/2012</a:t>
            </a:fld>
            <a:endParaRPr lang="en-US"/>
          </a:p>
        </p:txBody>
      </p:sp>
      <p:sp>
        <p:nvSpPr>
          <p:cNvPr id="6" name="Slide Number Placeholder 11"/>
          <p:cNvSpPr>
            <a:spLocks noGrp="1"/>
          </p:cNvSpPr>
          <p:nvPr>
            <p:ph type="sldNum" sz="quarter" idx="12"/>
          </p:nvPr>
        </p:nvSpPr>
        <p:spPr/>
        <p:txBody>
          <a:bodyPr/>
          <a:lstStyle>
            <a:lvl1pPr>
              <a:spcBef>
                <a:spcPct val="0"/>
              </a:spcBef>
              <a:defRPr>
                <a:ea typeface="ＭＳ Ｐゴシック" pitchFamily="34" charset="-128"/>
                <a:cs typeface="+mn-cs"/>
              </a:defRPr>
            </a:lvl1pPr>
          </a:lstStyle>
          <a:p>
            <a:pPr>
              <a:defRPr/>
            </a:pPr>
            <a:fld id="{C15DC95F-E11D-4E04-96C9-6301FE0D128E}" type="slidenum">
              <a:rPr lang="en-US"/>
              <a:pPr>
                <a:defRPr/>
              </a:pPr>
              <a:t>‹#›</a:t>
            </a:fld>
            <a:endParaRPr lang="en-US"/>
          </a:p>
        </p:txBody>
      </p:sp>
    </p:spTree>
  </p:cSld>
  <p:clrMapOvr>
    <a:masterClrMapping/>
  </p:clrMapOvr>
  <p:transition spd="med">
    <p:wipe dir="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54" y="228600"/>
            <a:ext cx="1946275" cy="422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44" y="228600"/>
            <a:ext cx="5686425"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p>
        </p:txBody>
      </p:sp>
      <p:sp>
        <p:nvSpPr>
          <p:cNvPr id="5" name="Date Placeholder 10"/>
          <p:cNvSpPr>
            <a:spLocks noGrp="1"/>
          </p:cNvSpPr>
          <p:nvPr>
            <p:ph type="dt" sz="half" idx="11"/>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spcBef>
                <a:spcPct val="20000"/>
              </a:spcBef>
              <a:buClr>
                <a:srgbClr val="FD0000"/>
              </a:buClr>
              <a:buFontTx/>
              <a:buChar char="•"/>
              <a:defRPr sz="2800">
                <a:solidFill>
                  <a:srgbClr val="000000"/>
                </a:solidFill>
                <a:ea typeface="MS PGothic" pitchFamily="34" charset="-128"/>
                <a:cs typeface="Arial" pitchFamily="34" charset="0"/>
              </a:defRPr>
            </a:lvl1pPr>
          </a:lstStyle>
          <a:p>
            <a:pPr>
              <a:defRPr/>
            </a:pPr>
            <a:fld id="{D2949D54-27A2-4E61-8C3C-CE5F6BBFEF82}" type="datetime1">
              <a:rPr lang="en-US"/>
              <a:pPr>
                <a:defRPr/>
              </a:pPr>
              <a:t>6/12/2012</a:t>
            </a:fld>
            <a:endParaRPr lang="en-US"/>
          </a:p>
        </p:txBody>
      </p:sp>
      <p:sp>
        <p:nvSpPr>
          <p:cNvPr id="6" name="Slide Number Placeholder 11"/>
          <p:cNvSpPr>
            <a:spLocks noGrp="1"/>
          </p:cNvSpPr>
          <p:nvPr>
            <p:ph type="sldNum" sz="quarter" idx="12"/>
          </p:nvPr>
        </p:nvSpPr>
        <p:spPr/>
        <p:txBody>
          <a:bodyPr/>
          <a:lstStyle>
            <a:lvl1pPr>
              <a:spcBef>
                <a:spcPct val="0"/>
              </a:spcBef>
              <a:defRPr>
                <a:ea typeface="ＭＳ Ｐゴシック" pitchFamily="34" charset="-128"/>
                <a:cs typeface="+mn-cs"/>
              </a:defRPr>
            </a:lvl1pPr>
          </a:lstStyle>
          <a:p>
            <a:pPr>
              <a:defRPr/>
            </a:pPr>
            <a:fld id="{3DCAEBF0-29EA-47F0-BC2A-F0E6350AD46C}" type="slidenum">
              <a:rPr lang="en-US"/>
              <a:pPr>
                <a:defRPr/>
              </a:pPr>
              <a:t>‹#›</a:t>
            </a:fld>
            <a:endParaRPr lang="en-US"/>
          </a:p>
        </p:txBody>
      </p:sp>
    </p:spTree>
  </p:cSld>
  <p:clrMapOvr>
    <a:masterClrMapping/>
  </p:clrMapOvr>
  <p:transition spd="med">
    <p:wipe dir="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9000" y="228602"/>
            <a:ext cx="7581900" cy="70604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00150"/>
            <a:ext cx="7537450" cy="3257550"/>
          </a:xfrm>
        </p:spPr>
        <p:txBody>
          <a:bodyPr/>
          <a:lstStyle/>
          <a:p>
            <a:pPr lvl="0"/>
            <a:endParaRPr lang="en-US" noProof="0" smtClean="0"/>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p>
        </p:txBody>
      </p:sp>
      <p:sp>
        <p:nvSpPr>
          <p:cNvPr id="5" name="Date Placeholder 10"/>
          <p:cNvSpPr>
            <a:spLocks noGrp="1"/>
          </p:cNvSpPr>
          <p:nvPr>
            <p:ph type="dt" sz="half" idx="11"/>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spcBef>
                <a:spcPct val="20000"/>
              </a:spcBef>
              <a:buClr>
                <a:srgbClr val="FD0000"/>
              </a:buClr>
              <a:buFontTx/>
              <a:buChar char="•"/>
              <a:defRPr sz="2800">
                <a:solidFill>
                  <a:srgbClr val="000000"/>
                </a:solidFill>
                <a:ea typeface="MS PGothic" pitchFamily="34" charset="-128"/>
                <a:cs typeface="Arial" pitchFamily="34" charset="0"/>
              </a:defRPr>
            </a:lvl1pPr>
          </a:lstStyle>
          <a:p>
            <a:pPr>
              <a:defRPr/>
            </a:pPr>
            <a:fld id="{0728D316-6E9C-43D3-ABD7-932E3EEE3EEB}" type="datetime1">
              <a:rPr lang="en-US"/>
              <a:pPr>
                <a:defRPr/>
              </a:pPr>
              <a:t>6/12/2012</a:t>
            </a:fld>
            <a:endParaRPr lang="en-US"/>
          </a:p>
        </p:txBody>
      </p:sp>
      <p:sp>
        <p:nvSpPr>
          <p:cNvPr id="6" name="Slide Number Placeholder 11"/>
          <p:cNvSpPr>
            <a:spLocks noGrp="1"/>
          </p:cNvSpPr>
          <p:nvPr>
            <p:ph type="sldNum" sz="quarter" idx="12"/>
          </p:nvPr>
        </p:nvSpPr>
        <p:spPr/>
        <p:txBody>
          <a:bodyPr/>
          <a:lstStyle>
            <a:lvl1pPr>
              <a:spcBef>
                <a:spcPct val="0"/>
              </a:spcBef>
              <a:defRPr>
                <a:ea typeface="ＭＳ Ｐゴシック" pitchFamily="34" charset="-128"/>
                <a:cs typeface="+mn-cs"/>
              </a:defRPr>
            </a:lvl1pPr>
          </a:lstStyle>
          <a:p>
            <a:pPr>
              <a:defRPr/>
            </a:pPr>
            <a:fld id="{DA4D7738-95C8-4DD8-9565-EC0D453BBC67}" type="slidenum">
              <a:rPr lang="en-US"/>
              <a:pPr>
                <a:defRPr/>
              </a:pPr>
              <a:t>‹#›</a:t>
            </a:fld>
            <a:endParaRPr lang="en-US"/>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526970293"/>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81"/>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688"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728546652"/>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6"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43" y="1821951"/>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00940877"/>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54"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907787414"/>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11557423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870882423"/>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47"/>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219337269"/>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905283090"/>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167639711"/>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101"/>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3"/>
            <a:ext cx="7900974" cy="3648075"/>
          </a:xfrm>
        </p:spPr>
        <p:txBody>
          <a:bodyPr wrap="square"/>
          <a:lstStyle>
            <a:lvl1pPr marL="117449" indent="-117449">
              <a:spcBef>
                <a:spcPts val="400"/>
              </a:spcBef>
              <a:spcAft>
                <a:spcPts val="200"/>
              </a:spcAft>
              <a:buFont typeface="Arial" pitchFamily="34" charset="0"/>
              <a:buChar char="•"/>
              <a:defRPr sz="1200" b="0"/>
            </a:lvl1pPr>
            <a:lvl2pPr marL="344414" indent="-177761">
              <a:spcAft>
                <a:spcPts val="0"/>
              </a:spcAft>
              <a:buClr>
                <a:schemeClr val="tx1"/>
              </a:buClr>
              <a:buFont typeface="Arial" pitchFamily="34" charset="0"/>
              <a:buChar char="–"/>
              <a:defRPr sz="1100"/>
            </a:lvl2pPr>
            <a:lvl3pPr marL="574550" indent="-171413">
              <a:buClr>
                <a:schemeClr val="tx2"/>
              </a:buClr>
              <a:buFont typeface="Arial" pitchFamily="34" charset="0"/>
              <a:buChar char="•"/>
              <a:defRPr sz="1100">
                <a:solidFill>
                  <a:schemeClr val="tx1"/>
                </a:solidFill>
              </a:defRPr>
            </a:lvl3pPr>
            <a:lvl4pPr marL="855478" indent="-107927">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199890" indent="-166652">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217"/>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12"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777" eaLnBrk="1" hangingPunct="1">
                <a:spcBef>
                  <a:spcPts val="0"/>
                </a:spcBef>
                <a:buClr>
                  <a:srgbClr val="829E7E"/>
                </a:buClr>
                <a:buFont typeface="Arial"/>
                <a:buNone/>
                <a:defRPr/>
              </a:pPr>
              <a:t>‹#›</a:t>
            </a:fld>
            <a:endParaRPr lang="en-US" sz="600" dirty="0" smtClean="0">
              <a:solidFill>
                <a:srgbClr val="292929"/>
              </a:solidFill>
            </a:endParaRPr>
          </a:p>
        </p:txBody>
      </p:sp>
      <p:sp>
        <p:nvSpPr>
          <p:cNvPr id="16"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7" name="Straight Connector 16"/>
          <p:cNvCxnSpPr/>
          <p:nvPr userDrawn="1"/>
        </p:nvCxnSpPr>
        <p:spPr>
          <a:xfrm flipH="1">
            <a:off x="824370" y="4897900"/>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4" name="Group 17"/>
          <p:cNvGrpSpPr/>
          <p:nvPr userDrawn="1"/>
        </p:nvGrpSpPr>
        <p:grpSpPr>
          <a:xfrm>
            <a:off x="3094546" y="4875691"/>
            <a:ext cx="2289387" cy="219168"/>
            <a:chOff x="3094495" y="4875691"/>
            <a:chExt cx="2289387" cy="219168"/>
          </a:xfrm>
        </p:grpSpPr>
        <p:sp>
          <p:nvSpPr>
            <p:cNvPr id="19"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20" name="Straight Connector 19"/>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2077361700"/>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08038" y="201078"/>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63"/>
            <a:ext cx="2895600" cy="274637"/>
          </a:xfrm>
        </p:spPr>
        <p:txBody>
          <a:bodyPr wrap="square"/>
          <a:lstStyle>
            <a:lvl1pPr>
              <a:defRPr/>
            </a:lvl1pPr>
          </a:lstStyle>
          <a:p>
            <a:pPr>
              <a:buClr>
                <a:srgbClr val="829E7E"/>
              </a:buClr>
              <a:defRPr/>
            </a:pPr>
            <a:endParaRPr lang="en-US" dirty="0">
              <a:solidFill>
                <a:srgbClr val="000000">
                  <a:tint val="75000"/>
                </a:srgbClr>
              </a:solidFill>
            </a:endParaRPr>
          </a:p>
        </p:txBody>
      </p:sp>
      <p:sp>
        <p:nvSpPr>
          <p:cNvPr id="10"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777" eaLnBrk="1" hangingPunct="1">
                <a:spcBef>
                  <a:spcPts val="0"/>
                </a:spcBef>
                <a:buClr>
                  <a:srgbClr val="829E7E"/>
                </a:buClr>
                <a:buFont typeface="Arial"/>
                <a:buNone/>
                <a:defRPr/>
              </a:pPr>
              <a:t>‹#›</a:t>
            </a:fld>
            <a:endParaRPr lang="en-US" sz="600" dirty="0" smtClean="0">
              <a:solidFill>
                <a:srgbClr val="292929"/>
              </a:solidFill>
            </a:endParaRPr>
          </a:p>
        </p:txBody>
      </p:sp>
      <p:sp>
        <p:nvSpPr>
          <p:cNvPr id="15"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6" name="Straight Connector 15"/>
          <p:cNvCxnSpPr/>
          <p:nvPr userDrawn="1"/>
        </p:nvCxnSpPr>
        <p:spPr>
          <a:xfrm flipH="1">
            <a:off x="824370" y="4897900"/>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6"/>
          <p:cNvGrpSpPr/>
          <p:nvPr userDrawn="1"/>
        </p:nvGrpSpPr>
        <p:grpSpPr>
          <a:xfrm>
            <a:off x="3094546" y="4875691"/>
            <a:ext cx="2289387" cy="219168"/>
            <a:chOff x="3094495" y="4875691"/>
            <a:chExt cx="2289387" cy="219168"/>
          </a:xfrm>
        </p:grpSpPr>
        <p:sp>
          <p:nvSpPr>
            <p:cNvPr id="18"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19" name="Straight Connector 18"/>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2581929332"/>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281" y="685801"/>
            <a:ext cx="2824390" cy="2115741"/>
          </a:xfrm>
          <a:prstGeom prst="rect">
            <a:avLst/>
          </a:prstGeom>
          <a:solidFill>
            <a:srgbClr val="ADADAD"/>
          </a:solidFill>
          <a:ln w="12700">
            <a:noFill/>
            <a:miter lim="800000"/>
            <a:headEnd/>
            <a:tailEnd/>
          </a:ln>
          <a:effectLst/>
        </p:spPr>
        <p:txBody>
          <a:bodyPr wrap="none" lIns="81621" tIns="40810" rIns="81621" bIns="40810" anchor="ctr" anchorCtr="1"/>
          <a:lstStyle/>
          <a:p>
            <a:pPr algn="ctr" eaLnBrk="0" hangingPunct="0">
              <a:defRPr/>
            </a:pPr>
            <a:r>
              <a:rPr lang="en-US" sz="1300" b="1" dirty="0">
                <a:solidFill>
                  <a:srgbClr val="000000"/>
                </a:solidFill>
                <a:latin typeface="Arial" charset="0"/>
                <a:ea typeface="+mn-ea"/>
              </a:rPr>
              <a:t>&lt;Insert Picture Here&gt;</a:t>
            </a:r>
          </a:p>
        </p:txBody>
      </p:sp>
      <p:pic>
        <p:nvPicPr>
          <p:cNvPr id="5" name="Picture 74" descr="Tall Red"/>
          <p:cNvPicPr>
            <a:picLocks noChangeAspect="1" noChangeArrowheads="1"/>
          </p:cNvPicPr>
          <p:nvPr userDrawn="1"/>
        </p:nvPicPr>
        <p:blipFill>
          <a:blip r:embed="rId2"/>
          <a:srcRect/>
          <a:stretch>
            <a:fillRect/>
          </a:stretch>
        </p:blipFill>
        <p:spPr bwMode="auto">
          <a:xfrm>
            <a:off x="13" y="685821"/>
            <a:ext cx="914281" cy="2116931"/>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a:srcRect/>
          <a:stretch>
            <a:fillRect/>
          </a:stretch>
        </p:blipFill>
        <p:spPr bwMode="auto">
          <a:xfrm>
            <a:off x="3736909" y="685821"/>
            <a:ext cx="5407115" cy="2116931"/>
          </a:xfrm>
          <a:prstGeom prst="rect">
            <a:avLst/>
          </a:prstGeom>
          <a:noFill/>
          <a:ln w="9525">
            <a:noFill/>
            <a:miter lim="800000"/>
            <a:headEnd/>
            <a:tailEnd/>
          </a:ln>
        </p:spPr>
      </p:pic>
      <p:pic>
        <p:nvPicPr>
          <p:cNvPr id="7" name="Picture 16"/>
          <p:cNvPicPr>
            <a:picLocks noChangeAspect="1" noChangeArrowheads="1"/>
          </p:cNvPicPr>
          <p:nvPr userDrawn="1"/>
        </p:nvPicPr>
        <p:blipFill>
          <a:blip r:embed="rId4"/>
          <a:srcRect/>
          <a:stretch>
            <a:fillRect/>
          </a:stretch>
        </p:blipFill>
        <p:spPr bwMode="auto">
          <a:xfrm>
            <a:off x="1144637" y="3256381"/>
            <a:ext cx="2227964" cy="278011"/>
          </a:xfrm>
          <a:prstGeom prst="rect">
            <a:avLst/>
          </a:prstGeom>
          <a:noFill/>
          <a:ln w="9525">
            <a:noFill/>
            <a:miter lim="800000"/>
            <a:headEnd/>
            <a:tailEnd/>
          </a:ln>
        </p:spPr>
      </p:pic>
      <p:pic>
        <p:nvPicPr>
          <p:cNvPr id="8" name="Picture 74" descr="Tall Red"/>
          <p:cNvPicPr>
            <a:picLocks noChangeArrowheads="1"/>
          </p:cNvPicPr>
          <p:nvPr userDrawn="1"/>
        </p:nvPicPr>
        <p:blipFill>
          <a:blip r:embed="rId2"/>
          <a:srcRect/>
          <a:stretch>
            <a:fillRect/>
          </a:stretch>
        </p:blipFill>
        <p:spPr bwMode="auto">
          <a:xfrm>
            <a:off x="5" y="685205"/>
            <a:ext cx="1144637" cy="2118717"/>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1073914" y="3600473"/>
            <a:ext cx="7772400" cy="645319"/>
          </a:xfrm>
        </p:spPr>
        <p:txBody>
          <a:bodyPr lIns="81621" tIns="40810" rIns="81621" bIns="40810" anchor="b"/>
          <a:lstStyle>
            <a:lvl1pPr>
              <a:defRPr sz="1600"/>
            </a:lvl1pPr>
          </a:lstStyle>
          <a:p>
            <a:r>
              <a:rPr lang="en-US" dirty="0"/>
              <a:t>Click to edit Master title style</a:t>
            </a:r>
          </a:p>
        </p:txBody>
      </p:sp>
      <p:sp>
        <p:nvSpPr>
          <p:cNvPr id="262221" name="Rectangle 77"/>
          <p:cNvSpPr>
            <a:spLocks noGrp="1" noChangeArrowheads="1"/>
          </p:cNvSpPr>
          <p:nvPr>
            <p:ph type="subTitle" sz="quarter" idx="1"/>
          </p:nvPr>
        </p:nvSpPr>
        <p:spPr>
          <a:xfrm>
            <a:off x="1073914" y="4286250"/>
            <a:ext cx="6400800" cy="571500"/>
          </a:xfrm>
        </p:spPr>
        <p:txBody>
          <a:bodyPr lIns="81621" tIns="40810" rIns="81621" bIns="40810"/>
          <a:lstStyle>
            <a:lvl1pPr marL="0" indent="0">
              <a:spcBef>
                <a:spcPct val="0"/>
              </a:spcBef>
              <a:buFont typeface="Times"/>
              <a:buNone/>
              <a:defRPr sz="1400"/>
            </a:lvl1pPr>
          </a:lstStyle>
          <a:p>
            <a:r>
              <a:rPr lang="en-US" dirty="0"/>
              <a:t>Click to edit Master subtitle style</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6277" y="1182291"/>
            <a:ext cx="7537450"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7"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descr="Right Red"/>
          <p:cNvPicPr>
            <a:picLocks noChangeAspect="1" noChangeArrowheads="1"/>
          </p:cNvPicPr>
          <p:nvPr userDrawn="1"/>
        </p:nvPicPr>
        <p:blipFill>
          <a:blip r:embed="rId2"/>
          <a:srcRect/>
          <a:stretch>
            <a:fillRect/>
          </a:stretch>
        </p:blipFill>
        <p:spPr bwMode="auto">
          <a:xfrm>
            <a:off x="7010678" y="0"/>
            <a:ext cx="2133322" cy="514350"/>
          </a:xfrm>
          <a:prstGeom prst="rect">
            <a:avLst/>
          </a:prstGeom>
          <a:noFill/>
          <a:ln w="9525">
            <a:noFill/>
            <a:miter lim="800000"/>
            <a:headEnd/>
            <a:tailEnd/>
          </a:ln>
        </p:spPr>
      </p:pic>
      <p:sp>
        <p:nvSpPr>
          <p:cNvPr id="5" name="Rectangle 4"/>
          <p:cNvSpPr/>
          <p:nvPr userDrawn="1"/>
        </p:nvSpPr>
        <p:spPr bwMode="auto">
          <a:xfrm>
            <a:off x="7014249" y="516731"/>
            <a:ext cx="2129751" cy="1601391"/>
          </a:xfrm>
          <a:prstGeom prst="rect">
            <a:avLst/>
          </a:prstGeom>
          <a:solidFill>
            <a:schemeClr val="accent6"/>
          </a:solidFill>
          <a:ln w="9525" cap="flat" cmpd="sng" algn="ctr">
            <a:noFill/>
            <a:prstDash val="solid"/>
            <a:round/>
            <a:headEnd type="none" w="med" len="med"/>
            <a:tailEnd type="none" w="med" len="med"/>
          </a:ln>
          <a:effectLst/>
        </p:spPr>
        <p:txBody>
          <a:bodyPr lIns="82188" tIns="41094" rIns="82188" bIns="41094" anchor="ctr"/>
          <a:lstStyle/>
          <a:p>
            <a:pPr marL="106278" indent="-106278" algn="ctr" defTabSz="816211">
              <a:lnSpc>
                <a:spcPct val="90000"/>
              </a:lnSpc>
              <a:spcBef>
                <a:spcPct val="50000"/>
              </a:spcBef>
              <a:buClr>
                <a:srgbClr val="667263"/>
              </a:buClr>
              <a:defRPr/>
            </a:pPr>
            <a:r>
              <a:rPr lang="en-US" sz="1300" b="1" dirty="0">
                <a:solidFill>
                  <a:srgbClr val="000000"/>
                </a:solidFill>
                <a:latin typeface="Arial" charset="0"/>
                <a:ea typeface="+mn-ea"/>
              </a:rPr>
              <a:t>&lt;Insert Picture Here&gt;</a:t>
            </a:r>
          </a:p>
        </p:txBody>
      </p:sp>
      <p:sp>
        <p:nvSpPr>
          <p:cNvPr id="2" name="Title 1"/>
          <p:cNvSpPr>
            <a:spLocks noGrp="1"/>
          </p:cNvSpPr>
          <p:nvPr>
            <p:ph type="title"/>
          </p:nvPr>
        </p:nvSpPr>
        <p:spPr>
          <a:xfrm>
            <a:off x="910438" y="255988"/>
            <a:ext cx="5500225" cy="64293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6284" y="1182291"/>
            <a:ext cx="5444505" cy="3257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p:cNvSpPr/>
          <p:nvPr userDrawn="1"/>
        </p:nvSpPr>
        <p:spPr bwMode="auto">
          <a:xfrm>
            <a:off x="7014249" y="516731"/>
            <a:ext cx="2129751" cy="1601391"/>
          </a:xfrm>
          <a:prstGeom prst="rect">
            <a:avLst/>
          </a:prstGeom>
          <a:solidFill>
            <a:schemeClr val="accent6"/>
          </a:solidFill>
          <a:ln w="9525" cap="flat" cmpd="sng" algn="ctr">
            <a:noFill/>
            <a:prstDash val="solid"/>
            <a:round/>
            <a:headEnd type="none" w="med" len="med"/>
            <a:tailEnd type="none" w="med" len="med"/>
          </a:ln>
          <a:effectLst/>
        </p:spPr>
        <p:txBody>
          <a:bodyPr lIns="82188" tIns="41094" rIns="82188" bIns="41094" anchor="ctr"/>
          <a:lstStyle/>
          <a:p>
            <a:pPr marL="106278" indent="-106278" algn="ctr" defTabSz="816211">
              <a:lnSpc>
                <a:spcPct val="90000"/>
              </a:lnSpc>
              <a:spcBef>
                <a:spcPct val="50000"/>
              </a:spcBef>
              <a:buClr>
                <a:srgbClr val="667263"/>
              </a:buClr>
              <a:defRPr/>
            </a:pPr>
            <a:r>
              <a:rPr lang="en-US" sz="1300" b="1" dirty="0">
                <a:solidFill>
                  <a:srgbClr val="000000"/>
                </a:solidFill>
                <a:latin typeface="Arial" charset="0"/>
                <a:ea typeface="+mn-ea"/>
              </a:rPr>
              <a:t>&lt;Insert Picture Here&gt;</a:t>
            </a:r>
          </a:p>
        </p:txBody>
      </p:sp>
      <p:pic>
        <p:nvPicPr>
          <p:cNvPr id="4" name="Picture 2" descr="Right Red"/>
          <p:cNvPicPr>
            <a:picLocks noChangeAspect="1" noChangeArrowheads="1"/>
          </p:cNvPicPr>
          <p:nvPr userDrawn="1"/>
        </p:nvPicPr>
        <p:blipFill>
          <a:blip r:embed="rId2"/>
          <a:srcRect/>
          <a:stretch>
            <a:fillRect/>
          </a:stretch>
        </p:blipFill>
        <p:spPr bwMode="auto">
          <a:xfrm>
            <a:off x="7010678" y="0"/>
            <a:ext cx="2133322" cy="514350"/>
          </a:xfrm>
          <a:prstGeom prst="rect">
            <a:avLst/>
          </a:prstGeom>
          <a:noFill/>
          <a:ln w="9525">
            <a:noFill/>
            <a:miter lim="800000"/>
            <a:headEnd/>
            <a:tailEnd/>
          </a:ln>
        </p:spPr>
      </p:pic>
      <p:sp>
        <p:nvSpPr>
          <p:cNvPr id="2" name="Title 1"/>
          <p:cNvSpPr>
            <a:spLocks noGrp="1"/>
          </p:cNvSpPr>
          <p:nvPr>
            <p:ph type="title"/>
          </p:nvPr>
        </p:nvSpPr>
        <p:spPr>
          <a:xfrm>
            <a:off x="889001" y="1600144"/>
            <a:ext cx="4978400" cy="642938"/>
          </a:xfrm>
        </p:spPr>
        <p:txBody>
          <a:bodyPr/>
          <a:lstStyle>
            <a:lvl1pPr>
              <a:defRPr sz="2900"/>
            </a:lvl1pPr>
          </a:lstStyle>
          <a:p>
            <a:r>
              <a:rPr lang="en-US" dirty="0" smtClean="0"/>
              <a:t>Click to edit Master title style</a:t>
            </a:r>
            <a:endParaRPr lang="en-US" dirty="0"/>
          </a:p>
        </p:txBody>
      </p:sp>
      <p:sp>
        <p:nvSpPr>
          <p:cNvPr id="5"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bwMode="auto">
          <a:xfrm>
            <a:off x="901781" y="1"/>
            <a:ext cx="2836890" cy="2118122"/>
          </a:xfrm>
          <a:prstGeom prst="rect">
            <a:avLst/>
          </a:prstGeom>
          <a:solidFill>
            <a:schemeClr val="accent6"/>
          </a:solidFill>
          <a:ln w="9525" cap="flat" cmpd="sng" algn="ctr">
            <a:noFill/>
            <a:prstDash val="solid"/>
            <a:round/>
            <a:headEnd type="none" w="med" len="med"/>
            <a:tailEnd type="none" w="med" len="med"/>
          </a:ln>
          <a:effectLst/>
        </p:spPr>
        <p:txBody>
          <a:bodyPr lIns="82188" tIns="41094" rIns="82188" bIns="41094" anchor="ctr"/>
          <a:lstStyle/>
          <a:p>
            <a:pPr marL="106278" indent="-106278" algn="ctr" defTabSz="816211">
              <a:lnSpc>
                <a:spcPct val="90000"/>
              </a:lnSpc>
              <a:spcBef>
                <a:spcPct val="50000"/>
              </a:spcBef>
              <a:buClr>
                <a:srgbClr val="667263"/>
              </a:buClr>
              <a:defRPr/>
            </a:pPr>
            <a:r>
              <a:rPr lang="en-US" sz="1400" b="1" dirty="0">
                <a:solidFill>
                  <a:srgbClr val="000000"/>
                </a:solidFill>
                <a:latin typeface="Arial" charset="0"/>
                <a:ea typeface="+mn-ea"/>
              </a:rPr>
              <a:t>&lt;Insert Picture Here&gt;</a:t>
            </a:r>
          </a:p>
        </p:txBody>
      </p:sp>
      <p:pic>
        <p:nvPicPr>
          <p:cNvPr id="5" name="Picture 20" descr="Tall Red"/>
          <p:cNvPicPr>
            <a:picLocks noChangeAspect="1" noChangeArrowheads="1"/>
          </p:cNvPicPr>
          <p:nvPr userDrawn="1"/>
        </p:nvPicPr>
        <p:blipFill>
          <a:blip r:embed="rId2"/>
          <a:srcRect/>
          <a:stretch>
            <a:fillRect/>
          </a:stretch>
        </p:blipFill>
        <p:spPr bwMode="auto">
          <a:xfrm>
            <a:off x="8" y="21"/>
            <a:ext cx="1143447" cy="2117527"/>
          </a:xfrm>
          <a:prstGeom prst="rect">
            <a:avLst/>
          </a:prstGeom>
          <a:noFill/>
          <a:ln w="9525">
            <a:noFill/>
            <a:miter lim="800000"/>
            <a:headEnd/>
            <a:tailEnd/>
          </a:ln>
        </p:spPr>
      </p:pic>
      <p:pic>
        <p:nvPicPr>
          <p:cNvPr id="6" name="Picture 22" descr="Wide Red"/>
          <p:cNvPicPr>
            <a:picLocks noChangeAspect="1" noChangeArrowheads="1"/>
          </p:cNvPicPr>
          <p:nvPr userDrawn="1"/>
        </p:nvPicPr>
        <p:blipFill>
          <a:blip r:embed="rId3"/>
          <a:srcRect/>
          <a:stretch>
            <a:fillRect/>
          </a:stretch>
        </p:blipFill>
        <p:spPr bwMode="auto">
          <a:xfrm>
            <a:off x="3276779" y="-2977"/>
            <a:ext cx="5867231" cy="2117527"/>
          </a:xfrm>
          <a:prstGeom prst="rect">
            <a:avLst/>
          </a:prstGeom>
          <a:noFill/>
          <a:ln w="9525">
            <a:noFill/>
            <a:miter lim="800000"/>
            <a:headEnd/>
            <a:tailEnd/>
          </a:ln>
        </p:spPr>
      </p:pic>
      <p:sp>
        <p:nvSpPr>
          <p:cNvPr id="3" name="Content Placeholder 2"/>
          <p:cNvSpPr>
            <a:spLocks noGrp="1"/>
          </p:cNvSpPr>
          <p:nvPr>
            <p:ph idx="1"/>
          </p:nvPr>
        </p:nvSpPr>
        <p:spPr>
          <a:xfrm>
            <a:off x="3721413" y="2300467"/>
            <a:ext cx="4526583" cy="2013998"/>
          </a:xfrm>
        </p:spPr>
        <p:txBody>
          <a:bodyPr/>
          <a:lstStyle>
            <a:lvl1pPr algn="r">
              <a:buNone/>
              <a:defRPr sz="1900"/>
            </a:lvl1pPr>
            <a:lvl2pPr>
              <a:buNone/>
              <a:defRPr/>
            </a:lvl2pPr>
            <a:lvl3pPr>
              <a:buNone/>
              <a:defRPr/>
            </a:lvl3pPr>
            <a:lvl4pPr>
              <a:buNone/>
              <a:defRPr/>
            </a:lvl4pPr>
            <a:lvl5pPr>
              <a:buNone/>
              <a:defRPr/>
            </a:lvl5pPr>
          </a:lstStyle>
          <a:p>
            <a:pPr lvl="0"/>
            <a:r>
              <a:rPr lang="en-US" dirty="0" smtClean="0"/>
              <a:t>Click to edit Master text styles</a:t>
            </a:r>
          </a:p>
        </p:txBody>
      </p:sp>
      <p:sp>
        <p:nvSpPr>
          <p:cNvPr id="2" name="Title 1"/>
          <p:cNvSpPr>
            <a:spLocks noGrp="1"/>
          </p:cNvSpPr>
          <p:nvPr>
            <p:ph type="title"/>
          </p:nvPr>
        </p:nvSpPr>
        <p:spPr>
          <a:xfrm>
            <a:off x="4452381" y="1178719"/>
            <a:ext cx="3819003" cy="708422"/>
          </a:xfrm>
        </p:spPr>
        <p:txBody>
          <a:bodyPr anchor="b"/>
          <a:lstStyle>
            <a:lvl1pPr algn="r">
              <a:defRPr sz="1900">
                <a:solidFill>
                  <a:schemeClr val="bg1"/>
                </a:solidFill>
              </a:defRPr>
            </a:lvl1pPr>
          </a:lstStyle>
          <a:p>
            <a:r>
              <a:rPr lang="en-US" dirty="0" smtClean="0"/>
              <a:t>Click to edit Master title style</a:t>
            </a:r>
            <a:endParaRPr lang="en-US" dirty="0"/>
          </a:p>
        </p:txBody>
      </p:sp>
      <p:sp>
        <p:nvSpPr>
          <p:cNvPr id="7" name="Footer Placeholder 3"/>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1526970293"/>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21540" y="1173956"/>
            <a:ext cx="3761553" cy="3257550"/>
          </a:xfrm>
        </p:spPr>
        <p:txBody>
          <a:bodyPr/>
          <a:lstStyle>
            <a:lvl1pPr>
              <a:lnSpc>
                <a:spcPct val="100000"/>
              </a:lnSpc>
              <a:spcBef>
                <a:spcPts val="536"/>
              </a:spcBef>
              <a:defRPr sz="2100"/>
            </a:lvl1pPr>
            <a:lvl2pPr>
              <a:lnSpc>
                <a:spcPct val="100000"/>
              </a:lnSpc>
              <a:spcBef>
                <a:spcPts val="536"/>
              </a:spcBef>
              <a:defRPr sz="1800"/>
            </a:lvl2pPr>
            <a:lvl3pPr>
              <a:lnSpc>
                <a:spcPct val="100000"/>
              </a:lnSpc>
              <a:spcBef>
                <a:spcPts val="536"/>
              </a:spcBef>
              <a:defRPr sz="1800"/>
            </a:lvl3pPr>
            <a:lvl4pPr>
              <a:lnSpc>
                <a:spcPct val="100000"/>
              </a:lnSpc>
              <a:spcBef>
                <a:spcPts val="536"/>
              </a:spcBef>
              <a:defRPr sz="1800"/>
            </a:lvl4pPr>
            <a:lvl5pPr>
              <a:lnSpc>
                <a:spcPct val="100000"/>
              </a:lnSpc>
              <a:spcBef>
                <a:spcPts val="536"/>
              </a:spcBef>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92676" y="1173956"/>
            <a:ext cx="3821573" cy="3257550"/>
          </a:xfrm>
        </p:spPr>
        <p:txBody>
          <a:bodyPr/>
          <a:lstStyle>
            <a:lvl1pPr>
              <a:lnSpc>
                <a:spcPct val="100000"/>
              </a:lnSpc>
              <a:spcBef>
                <a:spcPts val="536"/>
              </a:spcBef>
              <a:defRPr sz="2100"/>
            </a:lvl1pPr>
            <a:lvl2pPr>
              <a:lnSpc>
                <a:spcPct val="100000"/>
              </a:lnSpc>
              <a:spcBef>
                <a:spcPts val="536"/>
              </a:spcBef>
              <a:defRPr sz="1800"/>
            </a:lvl2pPr>
            <a:lvl3pPr>
              <a:lnSpc>
                <a:spcPct val="100000"/>
              </a:lnSpc>
              <a:spcBef>
                <a:spcPts val="536"/>
              </a:spcBef>
              <a:defRPr sz="1800"/>
            </a:lvl3pPr>
            <a:lvl4pPr>
              <a:lnSpc>
                <a:spcPct val="100000"/>
              </a:lnSpc>
              <a:spcBef>
                <a:spcPts val="536"/>
              </a:spcBef>
              <a:defRPr sz="1800"/>
            </a:lvl4pPr>
            <a:lvl5pPr>
              <a:lnSpc>
                <a:spcPct val="100000"/>
              </a:lnSpc>
              <a:spcBef>
                <a:spcPts val="536"/>
              </a:spcBef>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bwMode="auto">
          <a:xfrm>
            <a:off x="9" y="2"/>
            <a:ext cx="705949" cy="744141"/>
          </a:xfrm>
          <a:prstGeom prst="rect">
            <a:avLst/>
          </a:prstGeom>
          <a:solidFill>
            <a:schemeClr val="bg1"/>
          </a:solidFill>
          <a:ln w="9525" cap="flat" cmpd="sng" algn="ctr">
            <a:noFill/>
            <a:prstDash val="solid"/>
            <a:round/>
            <a:headEnd type="none" w="med" len="med"/>
            <a:tailEnd type="none" w="med" len="med"/>
          </a:ln>
          <a:effectLst/>
        </p:spPr>
        <p:txBody>
          <a:bodyPr lIns="82188" tIns="41094" rIns="82188" bIns="41094"/>
          <a:lstStyle/>
          <a:p>
            <a:pPr marL="106278" indent="-106278" algn="ctr" defTabSz="816211">
              <a:lnSpc>
                <a:spcPct val="90000"/>
              </a:lnSpc>
              <a:spcBef>
                <a:spcPct val="50000"/>
              </a:spcBef>
              <a:buClr>
                <a:srgbClr val="667263"/>
              </a:buClr>
              <a:defRPr/>
            </a:pPr>
            <a:endParaRPr lang="en-US" sz="1800" b="1" dirty="0">
              <a:solidFill>
                <a:srgbClr val="000000"/>
              </a:solidFill>
              <a:latin typeface="Arial" charset="0"/>
              <a:ea typeface="+mn-ea"/>
            </a:endParaRPr>
          </a:p>
        </p:txBody>
      </p:sp>
      <p:sp>
        <p:nvSpPr>
          <p:cNvPr id="3" name="Footer Placeholder 1"/>
          <p:cNvSpPr>
            <a:spLocks noGrp="1"/>
          </p:cNvSpPr>
          <p:nvPr>
            <p:ph type="ftr" sz="quarter" idx="10"/>
          </p:nvPr>
        </p:nvSpPr>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6"/>
            <a:ext cx="7581900" cy="6429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95350" y="1200150"/>
            <a:ext cx="7537450" cy="3257550"/>
          </a:xfrm>
        </p:spPr>
        <p:txBody>
          <a:bodyPr/>
          <a:lstStyle/>
          <a:p>
            <a:pPr lvl="0"/>
            <a:endParaRPr lang="en-US" noProof="0"/>
          </a:p>
        </p:txBody>
      </p:sp>
      <p:sp>
        <p:nvSpPr>
          <p:cNvPr id="4" name="Rectangle 23"/>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3" descr="Oracle"/>
          <p:cNvPicPr>
            <a:picLocks noChangeAspect="1" noChangeArrowheads="1"/>
          </p:cNvPicPr>
          <p:nvPr userDrawn="1"/>
        </p:nvPicPr>
        <p:blipFill>
          <a:blip r:embed="rId2"/>
          <a:srcRect/>
          <a:stretch>
            <a:fillRect/>
          </a:stretch>
        </p:blipFill>
        <p:spPr bwMode="auto">
          <a:xfrm>
            <a:off x="914400" y="3257579"/>
            <a:ext cx="2895600" cy="271463"/>
          </a:xfrm>
          <a:prstGeom prst="rect">
            <a:avLst/>
          </a:prstGeom>
          <a:noFill/>
          <a:ln w="9525">
            <a:noFill/>
            <a:miter lim="800000"/>
            <a:headEnd/>
            <a:tailEnd/>
          </a:ln>
        </p:spPr>
      </p:pic>
      <p:sp>
        <p:nvSpPr>
          <p:cNvPr id="5" name="Rectangle 71"/>
          <p:cNvSpPr>
            <a:spLocks noChangeArrowheads="1"/>
          </p:cNvSpPr>
          <p:nvPr userDrawn="1"/>
        </p:nvSpPr>
        <p:spPr bwMode="auto">
          <a:xfrm>
            <a:off x="914400" y="685800"/>
            <a:ext cx="2819400" cy="2114550"/>
          </a:xfrm>
          <a:prstGeom prst="rect">
            <a:avLst/>
          </a:prstGeom>
          <a:solidFill>
            <a:srgbClr val="ADADAD"/>
          </a:solidFill>
          <a:ln w="12700">
            <a:noFill/>
            <a:miter lim="800000"/>
            <a:headEnd/>
            <a:tailEnd/>
          </a:ln>
        </p:spPr>
        <p:txBody>
          <a:bodyPr wrap="none" anchor="ctr" anchorCtr="1"/>
          <a:lstStyle/>
          <a:p>
            <a:pPr algn="ctr" eaLnBrk="0" hangingPunct="0"/>
            <a:r>
              <a:rPr lang="en-US" sz="1400" b="1" smtClean="0">
                <a:solidFill>
                  <a:srgbClr val="000000"/>
                </a:solidFill>
                <a:ea typeface="MS PGothic" pitchFamily="34" charset="-128"/>
                <a:cs typeface="+mn-cs"/>
              </a:rPr>
              <a:t>&lt;Insert Picture Here&gt;</a:t>
            </a:r>
          </a:p>
        </p:txBody>
      </p:sp>
      <p:pic>
        <p:nvPicPr>
          <p:cNvPr id="6" name="Picture 74" descr="Tall Red"/>
          <p:cNvPicPr>
            <a:picLocks noChangeAspect="1" noChangeArrowheads="1"/>
          </p:cNvPicPr>
          <p:nvPr userDrawn="1"/>
        </p:nvPicPr>
        <p:blipFill>
          <a:blip r:embed="rId3"/>
          <a:srcRect/>
          <a:stretch>
            <a:fillRect/>
          </a:stretch>
        </p:blipFill>
        <p:spPr bwMode="auto">
          <a:xfrm>
            <a:off x="0" y="685829"/>
            <a:ext cx="914400" cy="2116931"/>
          </a:xfrm>
          <a:prstGeom prst="rect">
            <a:avLst/>
          </a:prstGeom>
          <a:noFill/>
          <a:ln w="9525">
            <a:noFill/>
            <a:miter lim="800000"/>
            <a:headEnd/>
            <a:tailEnd/>
          </a:ln>
        </p:spPr>
      </p:pic>
      <p:pic>
        <p:nvPicPr>
          <p:cNvPr id="7" name="Picture 75" descr="Wide Red"/>
          <p:cNvPicPr>
            <a:picLocks noChangeAspect="1" noChangeArrowheads="1"/>
          </p:cNvPicPr>
          <p:nvPr userDrawn="1"/>
        </p:nvPicPr>
        <p:blipFill>
          <a:blip r:embed="rId4"/>
          <a:srcRect/>
          <a:stretch>
            <a:fillRect/>
          </a:stretch>
        </p:blipFill>
        <p:spPr bwMode="auto">
          <a:xfrm>
            <a:off x="3736987" y="685829"/>
            <a:ext cx="5407025" cy="2116931"/>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3600479"/>
            <a:ext cx="7772400" cy="645319"/>
          </a:xfrm>
        </p:spPr>
        <p:txBody>
          <a:bodyPr lIns="91440" tIns="45720" rIns="91440" bIns="45720" anchor="b"/>
          <a:lstStyle>
            <a:lvl1pPr>
              <a:defRPr sz="2400"/>
            </a:lvl1pPr>
          </a:lstStyle>
          <a:p>
            <a:r>
              <a:rPr lang="en-US"/>
              <a:t>Click to edit Master title style</a:t>
            </a:r>
          </a:p>
        </p:txBody>
      </p:sp>
      <p:sp>
        <p:nvSpPr>
          <p:cNvPr id="262221" name="Rectangle 77"/>
          <p:cNvSpPr>
            <a:spLocks noGrp="1" noChangeArrowheads="1"/>
          </p:cNvSpPr>
          <p:nvPr>
            <p:ph type="subTitle" sz="quarter" idx="1"/>
          </p:nvPr>
        </p:nvSpPr>
        <p:spPr>
          <a:xfrm>
            <a:off x="838200" y="4286250"/>
            <a:ext cx="6400800" cy="571500"/>
          </a:xfrm>
        </p:spPr>
        <p:txBody>
          <a:bodyPr lIns="91440" tIns="45720" rIns="91440" bIns="45720"/>
          <a:lstStyle>
            <a:lvl1pPr marL="0" indent="0">
              <a:spcBef>
                <a:spcPct val="0"/>
              </a:spcBef>
              <a:buFontTx/>
              <a:buNone/>
              <a:defRPr sz="1600"/>
            </a:lvl1pPr>
          </a:lstStyle>
          <a:p>
            <a:r>
              <a:rPr lang="en-US"/>
              <a:t>Click to edit Master subtitle style</a:t>
            </a:r>
          </a:p>
        </p:txBody>
      </p:sp>
      <p:sp>
        <p:nvSpPr>
          <p:cNvPr id="8" name="Date Placeholder 9"/>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743A318C-32D5-46BF-8CD7-C26058299B38}" type="datetime1">
              <a:rPr lang="en-US" sz="2800" smtClean="0">
                <a:solidFill>
                  <a:srgbClr val="000000"/>
                </a:solidFill>
                <a:ea typeface="MS PGothic" pitchFamily="34" charset="-128"/>
                <a:cs typeface="+mn-cs"/>
              </a:rPr>
              <a:pPr>
                <a:spcBef>
                  <a:spcPct val="20000"/>
                </a:spcBef>
                <a:buClr>
                  <a:srgbClr val="FD0000"/>
                </a:buClr>
                <a:buFontTx/>
                <a:buChar char="•"/>
              </a:pPr>
              <a:t>6/12/2012</a:t>
            </a:fld>
            <a:endParaRPr lang="en-US" sz="2800" smtClean="0">
              <a:solidFill>
                <a:srgbClr val="000000"/>
              </a:solidFill>
              <a:ea typeface="MS PGothic" pitchFamily="34" charset="-128"/>
              <a:cs typeface="+mn-cs"/>
            </a:endParaRPr>
          </a:p>
        </p:txBody>
      </p:sp>
      <p:sp>
        <p:nvSpPr>
          <p:cNvPr id="9" name="Slide Number Placeholder 10"/>
          <p:cNvSpPr>
            <a:spLocks noGrp="1"/>
          </p:cNvSpPr>
          <p:nvPr>
            <p:ph type="sldNum" sz="quarter" idx="11"/>
          </p:nvPr>
        </p:nvSpPr>
        <p:spPr/>
        <p:txBody>
          <a:bodyPr/>
          <a:lstStyle>
            <a:lvl1pPr>
              <a:defRPr/>
            </a:lvl1pPr>
          </a:lstStyle>
          <a:p>
            <a:pPr>
              <a:buClr>
                <a:srgbClr val="FD0000"/>
              </a:buClr>
            </a:pPr>
            <a:fld id="{62943D5F-78F4-482C-9E4F-E35A88A53E38}" type="slidenum">
              <a:rPr lang="en-US">
                <a:solidFill>
                  <a:srgbClr val="000000"/>
                </a:solidFill>
              </a:rPr>
              <a:pPr>
                <a:buClr>
                  <a:srgbClr val="FD0000"/>
                </a:buClr>
              </a:pPr>
              <a:t>‹#›</a:t>
            </a:fld>
            <a:endParaRPr lang="en-US">
              <a:solidFill>
                <a:srgbClr val="000000"/>
              </a:solidFill>
            </a:endParaRPr>
          </a:p>
        </p:txBody>
      </p:sp>
      <p:sp>
        <p:nvSpPr>
          <p:cNvPr id="10" name="Footer Placeholder 11"/>
          <p:cNvSpPr>
            <a:spLocks noGrp="1"/>
          </p:cNvSpPr>
          <p:nvPr>
            <p:ph type="ftr" sz="quarter" idx="12"/>
          </p:nvPr>
        </p:nvSpPr>
        <p:spPr/>
        <p:txBody>
          <a:bodyPr/>
          <a:lstStyle>
            <a:lvl1pPr>
              <a:defRPr/>
            </a:lvl1pPr>
          </a:lstStyle>
          <a:p>
            <a:r>
              <a:rPr lang="en-US">
                <a:solidFill>
                  <a:srgbClr val="000000"/>
                </a:solidFill>
              </a:rPr>
              <a:t>Oracle Confidentiial – Internal Use Only</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8"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9"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32B3B4DA-D980-4F97-945E-4211B68BBD44}" type="datetime1">
              <a:rPr lang="en-US" sz="2800" smtClean="0">
                <a:solidFill>
                  <a:srgbClr val="000000"/>
                </a:solidFill>
                <a:ea typeface="MS PGothic" pitchFamily="34" charset="-128"/>
                <a:cs typeface="+mn-cs"/>
              </a:rPr>
              <a:pPr>
                <a:spcBef>
                  <a:spcPct val="20000"/>
                </a:spcBef>
                <a:buClr>
                  <a:srgbClr val="FD0000"/>
                </a:buClr>
                <a:buFontTx/>
                <a:buChar char="•"/>
              </a:pPr>
              <a:t>6/12/2012</a:t>
            </a:fld>
            <a:endParaRPr lang="en-US" sz="2800" smtClean="0">
              <a:solidFill>
                <a:srgbClr val="000000"/>
              </a:solidFill>
              <a:ea typeface="MS PGothic" pitchFamily="34" charset="-128"/>
              <a:cs typeface="+mn-cs"/>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D1976E6C-AE82-426A-9667-BFC01A061055}"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11"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53"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9"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0"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8"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C626AED2-FF0E-4FFB-BBBE-823523708CAC}" type="datetime1">
              <a:rPr lang="en-US" sz="2800" smtClean="0">
                <a:solidFill>
                  <a:srgbClr val="000000"/>
                </a:solidFill>
                <a:ea typeface="MS PGothic" pitchFamily="34" charset="-128"/>
                <a:cs typeface="+mn-cs"/>
              </a:rPr>
              <a:pPr>
                <a:spcBef>
                  <a:spcPct val="20000"/>
                </a:spcBef>
                <a:buClr>
                  <a:srgbClr val="FD0000"/>
                </a:buClr>
                <a:buFontTx/>
                <a:buChar char="•"/>
              </a:pPr>
              <a:t>6/12/2012</a:t>
            </a:fld>
            <a:endParaRPr lang="en-US" sz="2800" smtClean="0">
              <a:solidFill>
                <a:srgbClr val="000000"/>
              </a:solidFill>
              <a:ea typeface="MS PGothic" pitchFamily="34" charset="-128"/>
              <a:cs typeface="+mn-cs"/>
            </a:endParaRPr>
          </a:p>
        </p:txBody>
      </p:sp>
      <p:sp>
        <p:nvSpPr>
          <p:cNvPr id="9" name="Slide Number Placeholder 11"/>
          <p:cNvSpPr>
            <a:spLocks noGrp="1"/>
          </p:cNvSpPr>
          <p:nvPr>
            <p:ph type="sldNum" sz="quarter" idx="12"/>
          </p:nvPr>
        </p:nvSpPr>
        <p:spPr/>
        <p:txBody>
          <a:bodyPr/>
          <a:lstStyle>
            <a:lvl1pPr>
              <a:defRPr/>
            </a:lvl1pPr>
          </a:lstStyle>
          <a:p>
            <a:pPr>
              <a:buClr>
                <a:srgbClr val="FD0000"/>
              </a:buClr>
            </a:pPr>
            <a:fld id="{757586F4-8E8B-43A1-A2D7-A2B8BB68D4A6}"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81"/>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2661609517"/>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4"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ED27532E-E24D-4C1B-A3F2-A53261EB8B7B}" type="datetime1">
              <a:rPr lang="en-US" sz="2800" smtClean="0">
                <a:solidFill>
                  <a:srgbClr val="000000"/>
                </a:solidFill>
                <a:ea typeface="MS PGothic" pitchFamily="34" charset="-128"/>
                <a:cs typeface="+mn-cs"/>
              </a:rPr>
              <a:pPr>
                <a:spcBef>
                  <a:spcPct val="20000"/>
                </a:spcBef>
                <a:buClr>
                  <a:srgbClr val="FD0000"/>
                </a:buClr>
                <a:buFontTx/>
                <a:buChar char="•"/>
              </a:pPr>
              <a:t>6/12/2012</a:t>
            </a:fld>
            <a:endParaRPr lang="en-US" sz="2800" smtClean="0">
              <a:solidFill>
                <a:srgbClr val="000000"/>
              </a:solidFill>
              <a:ea typeface="MS PGothic" pitchFamily="34" charset="-128"/>
              <a:cs typeface="+mn-cs"/>
            </a:endParaRPr>
          </a:p>
        </p:txBody>
      </p:sp>
      <p:sp>
        <p:nvSpPr>
          <p:cNvPr id="5" name="Slide Number Placeholder 11"/>
          <p:cNvSpPr>
            <a:spLocks noGrp="1"/>
          </p:cNvSpPr>
          <p:nvPr>
            <p:ph type="sldNum" sz="quarter" idx="12"/>
          </p:nvPr>
        </p:nvSpPr>
        <p:spPr/>
        <p:txBody>
          <a:bodyPr/>
          <a:lstStyle>
            <a:lvl1pPr>
              <a:defRPr/>
            </a:lvl1pPr>
          </a:lstStyle>
          <a:p>
            <a:pPr>
              <a:buClr>
                <a:srgbClr val="FD0000"/>
              </a:buClr>
            </a:pPr>
            <a:fld id="{594B1E3B-FBE6-44D8-9CB2-EA7426000B51}"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7"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D8D857B-21E1-4E12-99BC-71102F9BFC30}" type="datetime1">
              <a:rPr lang="en-US" sz="2800" smtClean="0">
                <a:solidFill>
                  <a:srgbClr val="000000"/>
                </a:solidFill>
                <a:ea typeface="MS PGothic" pitchFamily="34" charset="-128"/>
                <a:cs typeface="+mn-cs"/>
              </a:rPr>
              <a:pPr>
                <a:spcBef>
                  <a:spcPct val="20000"/>
                </a:spcBef>
                <a:buClr>
                  <a:srgbClr val="FD0000"/>
                </a:buClr>
                <a:buFontTx/>
                <a:buChar char="•"/>
              </a:pPr>
              <a:t>6/12/2012</a:t>
            </a:fld>
            <a:endParaRPr lang="en-US" sz="2800" smtClean="0">
              <a:solidFill>
                <a:srgbClr val="000000"/>
              </a:solidFill>
              <a:ea typeface="MS PGothic" pitchFamily="34" charset="-128"/>
              <a:cs typeface="+mn-cs"/>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D1719576-5B9A-4F12-97EB-317217E11753}"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3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6"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43E09BD0-290D-40A0-8361-D4CCB7DB380C}" type="datetime1">
              <a:rPr lang="en-US" sz="2800" smtClean="0">
                <a:solidFill>
                  <a:srgbClr val="000000"/>
                </a:solidFill>
                <a:ea typeface="MS PGothic" pitchFamily="34" charset="-128"/>
                <a:cs typeface="+mn-cs"/>
              </a:rPr>
              <a:pPr>
                <a:spcBef>
                  <a:spcPct val="20000"/>
                </a:spcBef>
                <a:buClr>
                  <a:srgbClr val="FD0000"/>
                </a:buClr>
                <a:buFontTx/>
                <a:buChar char="•"/>
              </a:pPr>
              <a:t>6/12/2012</a:t>
            </a:fld>
            <a:endParaRPr lang="en-US" sz="2800" smtClean="0">
              <a:solidFill>
                <a:srgbClr val="000000"/>
              </a:solidFill>
              <a:ea typeface="MS PGothic" pitchFamily="34" charset="-128"/>
              <a:cs typeface="+mn-cs"/>
            </a:endParaRPr>
          </a:p>
        </p:txBody>
      </p:sp>
      <p:sp>
        <p:nvSpPr>
          <p:cNvPr id="7" name="Slide Number Placeholder 11"/>
          <p:cNvSpPr>
            <a:spLocks noGrp="1"/>
          </p:cNvSpPr>
          <p:nvPr>
            <p:ph type="sldNum" sz="quarter" idx="12"/>
          </p:nvPr>
        </p:nvSpPr>
        <p:spPr/>
        <p:txBody>
          <a:bodyPr/>
          <a:lstStyle>
            <a:lvl1pPr>
              <a:defRPr/>
            </a:lvl1pPr>
          </a:lstStyle>
          <a:p>
            <a:pPr>
              <a:buClr>
                <a:srgbClr val="FD0000"/>
              </a:buClr>
            </a:pPr>
            <a:fld id="{8B81A094-EC9D-44FF-880D-C73377CD788B}"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929C1DC-4D6E-4FBA-8AAB-AFAD292BC417}" type="datetime1">
              <a:rPr lang="en-US" sz="2800" smtClean="0">
                <a:solidFill>
                  <a:srgbClr val="000000"/>
                </a:solidFill>
                <a:ea typeface="MS PGothic" pitchFamily="34" charset="-128"/>
                <a:cs typeface="+mn-cs"/>
              </a:rPr>
              <a:pPr>
                <a:spcBef>
                  <a:spcPct val="20000"/>
                </a:spcBef>
                <a:buClr>
                  <a:srgbClr val="FD0000"/>
                </a:buClr>
                <a:buFontTx/>
                <a:buChar char="•"/>
              </a:pPr>
              <a:t>6/12/2012</a:t>
            </a:fld>
            <a:endParaRPr lang="en-US" sz="2800" smtClean="0">
              <a:solidFill>
                <a:srgbClr val="000000"/>
              </a:solidFill>
              <a:ea typeface="MS PGothic" pitchFamily="34" charset="-128"/>
              <a:cs typeface="+mn-cs"/>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C68B2DE2-F2AC-4FB8-8F2C-75DE39F1A16A}"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54" y="228600"/>
            <a:ext cx="1946275" cy="422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44" y="228600"/>
            <a:ext cx="5686425" cy="422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41BC811E-1093-48D0-8D91-F6AA6FE8CB79}" type="datetime1">
              <a:rPr lang="en-US" sz="2800" smtClean="0">
                <a:solidFill>
                  <a:srgbClr val="000000"/>
                </a:solidFill>
                <a:ea typeface="MS PGothic" pitchFamily="34" charset="-128"/>
                <a:cs typeface="+mn-cs"/>
              </a:rPr>
              <a:pPr>
                <a:spcBef>
                  <a:spcPct val="20000"/>
                </a:spcBef>
                <a:buClr>
                  <a:srgbClr val="FD0000"/>
                </a:buClr>
                <a:buFontTx/>
                <a:buChar char="•"/>
              </a:pPr>
              <a:t>6/12/2012</a:t>
            </a:fld>
            <a:endParaRPr lang="en-US" sz="2800" smtClean="0">
              <a:solidFill>
                <a:srgbClr val="000000"/>
              </a:solidFill>
              <a:ea typeface="MS PGothic" pitchFamily="34" charset="-128"/>
              <a:cs typeface="+mn-cs"/>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728A3F15-031F-499E-A351-73540089C98F}"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9000" y="228602"/>
            <a:ext cx="7581900" cy="70604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00150"/>
            <a:ext cx="7537450" cy="3257550"/>
          </a:xfrm>
        </p:spPr>
        <p:txBody>
          <a:bodyPr/>
          <a:lstStyle/>
          <a:p>
            <a:pPr lvl="0"/>
            <a:endParaRPr lang="en-US" noProof="0" smtClean="0"/>
          </a:p>
        </p:txBody>
      </p:sp>
      <p:sp>
        <p:nvSpPr>
          <p:cNvPr id="4" name="Rectangle 23"/>
          <p:cNvSpPr>
            <a:spLocks noGrp="1" noChangeArrowheads="1"/>
          </p:cNvSpPr>
          <p:nvPr>
            <p:ph type="ftr" sz="quarter" idx="10"/>
          </p:nvPr>
        </p:nvSpPr>
        <p:spPr/>
        <p:txBody>
          <a:bodyPr/>
          <a:lstStyle>
            <a:lvl1pPr>
              <a:defRPr>
                <a:latin typeface="Arial" charset="0"/>
                <a:ea typeface="MS PGothic" pitchFamily="34" charset="-128"/>
                <a:cs typeface="+mn-cs"/>
              </a:defRPr>
            </a:lvl1pPr>
          </a:lstStyle>
          <a:p>
            <a:pPr>
              <a:defRPr/>
            </a:pPr>
            <a:endParaRPr lang="en-US">
              <a:solidFill>
                <a:srgbClr val="000000"/>
              </a:solidFill>
            </a:endParaRPr>
          </a:p>
        </p:txBody>
      </p:sp>
      <p:sp>
        <p:nvSpPr>
          <p:cNvPr id="5" name="Date Placeholder 10"/>
          <p:cNvSpPr>
            <a:spLocks noGrp="1"/>
          </p:cNvSpPr>
          <p:nvPr>
            <p:ph type="dt" sz="half" idx="11"/>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pPr>
              <a:spcBef>
                <a:spcPct val="20000"/>
              </a:spcBef>
              <a:buClr>
                <a:srgbClr val="FD0000"/>
              </a:buClr>
              <a:buFontTx/>
              <a:buChar char="•"/>
            </a:pPr>
            <a:fld id="{B8843070-89D5-41E0-9A3D-8D80B23E6684}" type="datetime1">
              <a:rPr lang="en-US" sz="2800" smtClean="0">
                <a:solidFill>
                  <a:srgbClr val="000000"/>
                </a:solidFill>
                <a:ea typeface="MS PGothic" pitchFamily="34" charset="-128"/>
                <a:cs typeface="+mn-cs"/>
              </a:rPr>
              <a:pPr>
                <a:spcBef>
                  <a:spcPct val="20000"/>
                </a:spcBef>
                <a:buClr>
                  <a:srgbClr val="FD0000"/>
                </a:buClr>
                <a:buFontTx/>
                <a:buChar char="•"/>
              </a:pPr>
              <a:t>6/12/2012</a:t>
            </a:fld>
            <a:endParaRPr lang="en-US" sz="2800" smtClean="0">
              <a:solidFill>
                <a:srgbClr val="000000"/>
              </a:solidFill>
              <a:ea typeface="MS PGothic" pitchFamily="34" charset="-128"/>
              <a:cs typeface="+mn-cs"/>
            </a:endParaRPr>
          </a:p>
        </p:txBody>
      </p:sp>
      <p:sp>
        <p:nvSpPr>
          <p:cNvPr id="6" name="Slide Number Placeholder 11"/>
          <p:cNvSpPr>
            <a:spLocks noGrp="1"/>
          </p:cNvSpPr>
          <p:nvPr>
            <p:ph type="sldNum" sz="quarter" idx="12"/>
          </p:nvPr>
        </p:nvSpPr>
        <p:spPr/>
        <p:txBody>
          <a:bodyPr/>
          <a:lstStyle>
            <a:lvl1pPr>
              <a:defRPr/>
            </a:lvl1pPr>
          </a:lstStyle>
          <a:p>
            <a:pPr>
              <a:buClr>
                <a:srgbClr val="FD0000"/>
              </a:buClr>
            </a:pPr>
            <a:fld id="{52DC94DD-24E4-4054-9292-EC55D1DAB27B}" type="slidenum">
              <a:rPr lang="en-US">
                <a:solidFill>
                  <a:srgbClr val="000000"/>
                </a:solidFill>
              </a:rPr>
              <a:pPr>
                <a:buClr>
                  <a:srgbClr val="FD0000"/>
                </a:buClr>
              </a:pPr>
              <a:t>‹#›</a:t>
            </a:fld>
            <a:endParaRPr lang="en-US">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5" name="Picture 16"/>
          <p:cNvPicPr>
            <a:picLocks noChangeAspect="1" noChangeArrowheads="1"/>
          </p:cNvPicPr>
          <p:nvPr userDrawn="1"/>
        </p:nvPicPr>
        <p:blipFill>
          <a:blip r:embed="rId3"/>
          <a:srcRect/>
          <a:stretch>
            <a:fillRect/>
          </a:stretch>
        </p:blipFill>
        <p:spPr bwMode="auto">
          <a:xfrm>
            <a:off x="1144588" y="3101990"/>
            <a:ext cx="2227262" cy="277813"/>
          </a:xfrm>
          <a:prstGeom prst="rect">
            <a:avLst/>
          </a:prstGeom>
          <a:noFill/>
          <a:ln w="9525">
            <a:noFill/>
            <a:miter lim="800000"/>
            <a:headEnd/>
            <a:tailEnd/>
          </a:ln>
        </p:spPr>
      </p:pic>
      <p:pic>
        <p:nvPicPr>
          <p:cNvPr id="6" name="Picture 74" descr="Tall Red"/>
          <p:cNvPicPr>
            <a:picLocks noChangeArrowheads="1"/>
          </p:cNvPicPr>
          <p:nvPr userDrawn="1"/>
        </p:nvPicPr>
        <p:blipFill>
          <a:blip r:embed="rId4"/>
          <a:srcRect/>
          <a:stretch>
            <a:fillRect/>
          </a:stretch>
        </p:blipFill>
        <p:spPr bwMode="auto">
          <a:xfrm>
            <a:off x="0" y="685815"/>
            <a:ext cx="1144588" cy="2117725"/>
          </a:xfrm>
          <a:prstGeom prst="rect">
            <a:avLst/>
          </a:prstGeom>
          <a:solidFill>
            <a:schemeClr val="tx2"/>
          </a:solidFill>
          <a:ln w="9525">
            <a:noFill/>
            <a:miter lim="800000"/>
            <a:headEnd/>
            <a:tailEnd/>
          </a:ln>
        </p:spPr>
      </p:pic>
      <p:pic>
        <p:nvPicPr>
          <p:cNvPr id="7" name="Picture 75" descr="Wide Red"/>
          <p:cNvPicPr>
            <a:picLocks noChangeArrowheads="1"/>
          </p:cNvPicPr>
          <p:nvPr userDrawn="1"/>
        </p:nvPicPr>
        <p:blipFill>
          <a:blip r:embed="rId5"/>
          <a:srcRect/>
          <a:stretch>
            <a:fillRect/>
          </a:stretch>
        </p:blipFill>
        <p:spPr bwMode="auto">
          <a:xfrm>
            <a:off x="3262316" y="685815"/>
            <a:ext cx="5881687" cy="2117725"/>
          </a:xfrm>
          <a:prstGeom prst="rect">
            <a:avLst/>
          </a:prstGeom>
          <a:solidFill>
            <a:schemeClr val="tx2"/>
          </a:solidFill>
          <a:ln w="9525">
            <a:noFill/>
            <a:miter lim="800000"/>
            <a:headEnd/>
            <a:tailEnd/>
          </a:ln>
        </p:spPr>
      </p:pic>
      <p:sp>
        <p:nvSpPr>
          <p:cNvPr id="2" name="Title 1"/>
          <p:cNvSpPr>
            <a:spLocks noGrp="1"/>
          </p:cNvSpPr>
          <p:nvPr>
            <p:ph type="ctrTitle"/>
          </p:nvPr>
        </p:nvSpPr>
        <p:spPr>
          <a:xfrm>
            <a:off x="1152934" y="3596163"/>
            <a:ext cx="7772797" cy="670855"/>
          </a:xfrm>
        </p:spPr>
        <p:txBody>
          <a:bodyPr anchor="b"/>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33"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78"/>
            <a:ext cx="2895600" cy="274637"/>
          </a:xfrm>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658587"/>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7535866" y="2"/>
            <a:ext cx="1608137" cy="550863"/>
          </a:xfrm>
          <a:prstGeom prst="rect">
            <a:avLst/>
          </a:prstGeom>
          <a:solidFill>
            <a:schemeClr val="tx2"/>
          </a:solidFill>
          <a:ln w="9525">
            <a:noFill/>
            <a:miter lim="800000"/>
            <a:headEnd/>
            <a:tailEnd/>
          </a:ln>
        </p:spPr>
      </p:pic>
      <p:sp>
        <p:nvSpPr>
          <p:cNvPr id="2" name="Title 1"/>
          <p:cNvSpPr>
            <a:spLocks noGrp="1"/>
          </p:cNvSpPr>
          <p:nvPr>
            <p:ph type="title"/>
          </p:nvPr>
        </p:nvSpPr>
        <p:spPr>
          <a:xfrm>
            <a:off x="808054"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74"/>
            <a:ext cx="7779072" cy="1244269"/>
          </a:xfrm>
        </p:spPr>
        <p:txBody>
          <a:bodyPr/>
          <a:lstStyle>
            <a:lvl1pPr marL="91420" indent="-9142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90"/>
            <a:ext cx="7792822" cy="854637"/>
          </a:xfrm>
        </p:spPr>
        <p:txBody>
          <a:bodyPr/>
          <a:lstStyle>
            <a:lvl1pPr marL="0" indent="0">
              <a:buNone/>
              <a:defRPr sz="2000" b="1">
                <a:solidFill>
                  <a:schemeClr val="bg1"/>
                </a:solidFill>
              </a:defRPr>
            </a:lvl1pPr>
            <a:lvl2pPr marL="285688"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2728546652"/>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1"/>
            <a:ext cx="9144000" cy="2738438"/>
          </a:xfrm>
          <a:prstGeom prst="rect">
            <a:avLst/>
          </a:prstGeom>
          <a:solidFill>
            <a:schemeClr val="tx2"/>
          </a:solidFill>
          <a:ln w="9525">
            <a:noFill/>
            <a:miter lim="800000"/>
            <a:headEnd/>
            <a:tailEnd/>
          </a:ln>
        </p:spPr>
      </p:pic>
      <p:sp>
        <p:nvSpPr>
          <p:cNvPr id="2" name="Title 1"/>
          <p:cNvSpPr>
            <a:spLocks noGrp="1"/>
          </p:cNvSpPr>
          <p:nvPr>
            <p:ph type="title"/>
          </p:nvPr>
        </p:nvSpPr>
        <p:spPr>
          <a:xfrm>
            <a:off x="808038" y="318070"/>
            <a:ext cx="7779072" cy="504419"/>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a:srcRect/>
          <a:stretch>
            <a:fillRect/>
          </a:stretch>
        </p:blipFill>
        <p:spPr bwMode="auto">
          <a:xfrm>
            <a:off x="0" y="1"/>
            <a:ext cx="9144000" cy="2738438"/>
          </a:xfrm>
          <a:prstGeom prst="rect">
            <a:avLst/>
          </a:prstGeom>
          <a:solidFill>
            <a:schemeClr val="tx2"/>
          </a:solidFill>
          <a:ln w="9525">
            <a:noFill/>
            <a:miter lim="800000"/>
            <a:headEnd/>
            <a:tailEnd/>
          </a:ln>
        </p:spPr>
      </p:pic>
      <p:sp>
        <p:nvSpPr>
          <p:cNvPr id="2" name="Title 1"/>
          <p:cNvSpPr>
            <a:spLocks noGrp="1"/>
          </p:cNvSpPr>
          <p:nvPr>
            <p:ph type="title"/>
          </p:nvPr>
        </p:nvSpPr>
        <p:spPr>
          <a:xfrm>
            <a:off x="735468" y="357665"/>
            <a:ext cx="7779072" cy="1244269"/>
          </a:xfrm>
        </p:spPr>
        <p:txBody>
          <a:bodyPr/>
          <a:lstStyle>
            <a:lvl1pPr marL="91440" indent="-91440">
              <a:defRPr sz="2400" b="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8038" y="1817690"/>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1588" y="0"/>
            <a:ext cx="9145588" cy="3625850"/>
            <a:chOff x="-1587" y="0"/>
            <a:chExt cx="9145587" cy="3625850"/>
          </a:xfrm>
        </p:grpSpPr>
        <p:pic>
          <p:nvPicPr>
            <p:cNvPr id="4" name="Picture 10"/>
            <p:cNvPicPr>
              <a:picLocks noChangeAspect="1"/>
            </p:cNvPicPr>
            <p:nvPr userDrawn="1"/>
          </p:nvPicPr>
          <p:blipFill>
            <a:blip r:embed="rId2"/>
            <a:srcRect/>
            <a:stretch>
              <a:fillRect/>
            </a:stretch>
          </p:blipFill>
          <p:spPr bwMode="auto">
            <a:xfrm>
              <a:off x="0" y="0"/>
              <a:ext cx="9144000" cy="1041400"/>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a:srcRect/>
            <a:stretch>
              <a:fillRect/>
            </a:stretch>
          </p:blipFill>
          <p:spPr bwMode="auto">
            <a:xfrm>
              <a:off x="-1587" y="1041400"/>
              <a:ext cx="9144000" cy="2584450"/>
            </a:xfrm>
            <a:prstGeom prst="rect">
              <a:avLst/>
            </a:prstGeom>
            <a:solidFill>
              <a:schemeClr val="tx2"/>
            </a:solidFill>
            <a:ln w="9525">
              <a:noFill/>
              <a:miter lim="800000"/>
              <a:headEnd/>
              <a:tailEnd/>
            </a:ln>
          </p:spPr>
        </p:pic>
      </p:grpSp>
      <p:sp>
        <p:nvSpPr>
          <p:cNvPr id="2" name="Title 1"/>
          <p:cNvSpPr>
            <a:spLocks noGrp="1"/>
          </p:cNvSpPr>
          <p:nvPr>
            <p:ph type="title"/>
          </p:nvPr>
        </p:nvSpPr>
        <p:spPr>
          <a:xfrm>
            <a:off x="30" y="1821940"/>
            <a:ext cx="9142413" cy="900649"/>
          </a:xfrm>
          <a:noFill/>
          <a:ln>
            <a:noFill/>
          </a:ln>
        </p:spPr>
        <p:txBody>
          <a:bodyPr/>
          <a:lstStyle>
            <a:lvl1pPr algn="ctr">
              <a:defRPr sz="6000" b="0">
                <a:solidFill>
                  <a:schemeClr val="bg1"/>
                </a:solidFill>
              </a:defRPr>
            </a:lvl1pPr>
          </a:lstStyle>
          <a:p>
            <a:r>
              <a:rPr lang="en-US" dirty="0" smtClean="0"/>
              <a:t>Click to edit Master title style</a:t>
            </a:r>
            <a:endParaRPr lang="en-US" dirty="0"/>
          </a:p>
        </p:txBody>
      </p:sp>
      <p:sp>
        <p:nvSpPr>
          <p:cNvPr id="6" name="Footer Placeholder 4"/>
          <p:cNvSpPr>
            <a:spLocks noGrp="1"/>
          </p:cNvSpPr>
          <p:nvPr userDrawn="1">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4" name="Picture 9"/>
            <p:cNvPicPr>
              <a:picLocks noChangeAspect="1" noChangeArrowheads="1"/>
            </p:cNvPicPr>
            <p:nvPr/>
          </p:nvPicPr>
          <p:blipFill>
            <a:blip r:embed="rId3"/>
            <a:srcRect/>
            <a:stretch>
              <a:fillRect/>
            </a:stretch>
          </p:blipFill>
          <p:spPr bwMode="auto">
            <a:xfrm>
              <a:off x="1628180" y="2094112"/>
              <a:ext cx="5998766" cy="750094"/>
            </a:xfrm>
            <a:prstGeom prst="rect">
              <a:avLst/>
            </a:prstGeom>
            <a:noFill/>
            <a:ln w="9525">
              <a:noFill/>
              <a:miter lim="800000"/>
              <a:headEnd/>
              <a:tailEnd/>
            </a:ln>
          </p:spPr>
        </p:pic>
      </p:gr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9"/>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1"/>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54"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4" y="1150940"/>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4"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40"/>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5"/>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41"/>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6"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43" y="1821951"/>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829113709"/>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11" y="206376"/>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6"/>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6"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sp>
        <p:nvSpPr>
          <p:cNvPr id="7" name="Text Box 14"/>
          <p:cNvSpPr txBox="1">
            <a:spLocks noChangeArrowheads="1"/>
          </p:cNvSpPr>
          <p:nvPr userDrawn="1"/>
        </p:nvSpPr>
        <p:spPr bwMode="auto">
          <a:xfrm>
            <a:off x="3124230" y="4875215"/>
            <a:ext cx="225901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8"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9" name="Straight Connector 14"/>
          <p:cNvCxnSpPr/>
          <p:nvPr userDrawn="1"/>
        </p:nvCxnSpPr>
        <p:spPr>
          <a:xfrm flipH="1">
            <a:off x="3094068"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808038" y="201090"/>
            <a:ext cx="7950200" cy="4730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6451" y="1111250"/>
            <a:ext cx="7900974" cy="3648075"/>
          </a:xfrm>
        </p:spPr>
        <p:txBody>
          <a:bodyPr/>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10"/>
          </p:nvPr>
        </p:nvSpPr>
        <p:spPr>
          <a:xfrm>
            <a:off x="5824538" y="4757753"/>
            <a:ext cx="2895600" cy="274637"/>
          </a:xfrm>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4"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54E6833-C277-4A78-BC36-E25B353BFB85}"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5"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sp>
        <p:nvSpPr>
          <p:cNvPr id="6" name="Text Box 14"/>
          <p:cNvSpPr txBox="1">
            <a:spLocks noChangeArrowheads="1"/>
          </p:cNvSpPr>
          <p:nvPr userDrawn="1"/>
        </p:nvSpPr>
        <p:spPr bwMode="auto">
          <a:xfrm>
            <a:off x="3124230" y="4875215"/>
            <a:ext cx="225901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7" name="Straight Connector 12"/>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8" name="Straight Connector 13"/>
          <p:cNvCxnSpPr/>
          <p:nvPr userDrawn="1"/>
        </p:nvCxnSpPr>
        <p:spPr>
          <a:xfrm flipH="1">
            <a:off x="3094068"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808038" y="201078"/>
            <a:ext cx="7950200" cy="530224"/>
          </a:xfrm>
        </p:spPr>
        <p:txBody>
          <a:bodyPr/>
          <a:lstStyle/>
          <a:p>
            <a:r>
              <a:rPr lang="en-US" dirty="0" smtClean="0"/>
              <a:t>Click to edit Master title style</a:t>
            </a:r>
            <a:endParaRPr lang="en-US" dirty="0"/>
          </a:p>
        </p:txBody>
      </p:sp>
      <p:sp>
        <p:nvSpPr>
          <p:cNvPr id="9" name="Footer Placeholder 4"/>
          <p:cNvSpPr>
            <a:spLocks noGrp="1"/>
          </p:cNvSpPr>
          <p:nvPr>
            <p:ph type="ftr" sz="quarter" idx="10"/>
          </p:nvPr>
        </p:nvSpPr>
        <p:spPr>
          <a:xfrm>
            <a:off x="5857875" y="4800600"/>
            <a:ext cx="2895600" cy="274638"/>
          </a:xfrm>
        </p:spPr>
        <p:txBody>
          <a:bodyPr/>
          <a:lstStyle>
            <a:lvl1pPr>
              <a:defRPr/>
            </a:lvl1pPr>
          </a:lstStyle>
          <a:p>
            <a:pPr>
              <a:buClr>
                <a:srgbClr val="829E7E"/>
              </a:buClr>
              <a:defRPr/>
            </a:pPr>
            <a:endParaRPr lang="en-US">
              <a:solidFill>
                <a:srgbClr val="000000">
                  <a:tint val="75000"/>
                </a:srgb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71"/>
          <p:cNvSpPr>
            <a:spLocks noChangeArrowheads="1"/>
          </p:cNvSpPr>
          <p:nvPr/>
        </p:nvSpPr>
        <p:spPr bwMode="auto">
          <a:xfrm>
            <a:off x="914400" y="685800"/>
            <a:ext cx="2819400" cy="2114550"/>
          </a:xfrm>
          <a:prstGeom prst="rect">
            <a:avLst/>
          </a:prstGeom>
          <a:solidFill>
            <a:schemeClr val="accent1"/>
          </a:solidFill>
          <a:ln w="12700">
            <a:noFill/>
            <a:miter lim="800000"/>
            <a:headEnd/>
            <a:tailEnd/>
          </a:ln>
        </p:spPr>
        <p:txBody>
          <a:bodyPr wrap="none" anchor="ctr" anchorCtr="1"/>
          <a:lstStyle/>
          <a:p>
            <a:pPr algn="ctr" eaLnBrk="0" hangingPunct="0"/>
            <a:endParaRPr lang="en-GB" sz="1400" b="1" smtClean="0">
              <a:solidFill>
                <a:srgbClr val="000000"/>
              </a:solidFill>
            </a:endParaRPr>
          </a:p>
        </p:txBody>
      </p:sp>
      <p:pic>
        <p:nvPicPr>
          <p:cNvPr id="4" name="Picture 74" descr="Tall Red"/>
          <p:cNvPicPr>
            <a:picLocks noChangeAspect="1" noChangeArrowheads="1"/>
          </p:cNvPicPr>
          <p:nvPr userDrawn="1"/>
        </p:nvPicPr>
        <p:blipFill>
          <a:blip r:embed="rId2"/>
          <a:srcRect/>
          <a:stretch>
            <a:fillRect/>
          </a:stretch>
        </p:blipFill>
        <p:spPr bwMode="auto">
          <a:xfrm>
            <a:off x="0" y="685821"/>
            <a:ext cx="914400" cy="2116931"/>
          </a:xfrm>
          <a:prstGeom prst="rect">
            <a:avLst/>
          </a:prstGeom>
          <a:noFill/>
          <a:ln w="9525">
            <a:noFill/>
            <a:miter lim="800000"/>
            <a:headEnd/>
            <a:tailEnd/>
          </a:ln>
        </p:spPr>
      </p:pic>
      <p:pic>
        <p:nvPicPr>
          <p:cNvPr id="5" name="Picture 75" descr="Wide Red"/>
          <p:cNvPicPr>
            <a:picLocks noChangeAspect="1" noChangeArrowheads="1"/>
          </p:cNvPicPr>
          <p:nvPr/>
        </p:nvPicPr>
        <p:blipFill>
          <a:blip r:embed="rId3"/>
          <a:srcRect/>
          <a:stretch>
            <a:fillRect/>
          </a:stretch>
        </p:blipFill>
        <p:spPr bwMode="auto">
          <a:xfrm>
            <a:off x="3736987" y="685821"/>
            <a:ext cx="5407025" cy="2116931"/>
          </a:xfrm>
          <a:prstGeom prst="rect">
            <a:avLst/>
          </a:prstGeom>
          <a:noFill/>
          <a:ln w="9525">
            <a:noFill/>
            <a:miter lim="800000"/>
            <a:headEnd/>
            <a:tailEnd/>
          </a:ln>
        </p:spPr>
      </p:pic>
      <p:pic>
        <p:nvPicPr>
          <p:cNvPr id="6" name="Picture 2"/>
          <p:cNvPicPr>
            <a:picLocks noChangeAspect="1" noChangeArrowheads="1"/>
          </p:cNvPicPr>
          <p:nvPr userDrawn="1"/>
        </p:nvPicPr>
        <p:blipFill>
          <a:blip r:embed="rId4"/>
          <a:srcRect/>
          <a:stretch>
            <a:fillRect/>
          </a:stretch>
        </p:blipFill>
        <p:spPr bwMode="auto">
          <a:xfrm>
            <a:off x="823942" y="3164706"/>
            <a:ext cx="4041775" cy="557213"/>
          </a:xfrm>
          <a:prstGeom prst="rect">
            <a:avLst/>
          </a:prstGeom>
          <a:noFill/>
          <a:ln w="9525">
            <a:noFill/>
            <a:miter lim="800000"/>
            <a:headEnd/>
            <a:tailEnd/>
          </a:ln>
        </p:spPr>
      </p:pic>
      <p:sp>
        <p:nvSpPr>
          <p:cNvPr id="8" name="Rectangle 11"/>
          <p:cNvSpPr>
            <a:spLocks noGrp="1" noChangeArrowheads="1"/>
          </p:cNvSpPr>
          <p:nvPr>
            <p:ph type="ctrTitle" idx="4294967295"/>
          </p:nvPr>
        </p:nvSpPr>
        <p:spPr>
          <a:xfrm>
            <a:off x="777079" y="3709580"/>
            <a:ext cx="7650163" cy="997861"/>
          </a:xfrm>
        </p:spPr>
        <p:txBody>
          <a:bodyPr lIns="91440" tIns="45720" rIns="91440" bIns="45720" anchor="b"/>
          <a:lstStyle>
            <a:lvl1pPr>
              <a:defRPr baseline="0"/>
            </a:lvl1pPr>
          </a:lstStyle>
          <a:p>
            <a:r>
              <a:rPr lang="en-US" dirty="0" smtClean="0"/>
              <a:t>Click to edit Master title style</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25" descr="Red Bar"/>
          <p:cNvPicPr>
            <a:picLocks noChangeAspect="1" noChangeArrowheads="1"/>
          </p:cNvPicPr>
          <p:nvPr/>
        </p:nvPicPr>
        <p:blipFill>
          <a:blip r:embed="rId2"/>
          <a:srcRect/>
          <a:stretch>
            <a:fillRect/>
          </a:stretch>
        </p:blipFill>
        <p:spPr bwMode="auto">
          <a:xfrm>
            <a:off x="0" y="4629175"/>
            <a:ext cx="9144000" cy="169069"/>
          </a:xfrm>
          <a:prstGeom prst="rect">
            <a:avLst/>
          </a:prstGeom>
          <a:noFill/>
          <a:ln w="9525">
            <a:noFill/>
            <a:miter lim="800000"/>
            <a:headEnd/>
            <a:tailEnd/>
          </a:ln>
        </p:spPr>
      </p:pic>
      <p:pic>
        <p:nvPicPr>
          <p:cNvPr id="3" name="Picture 24" descr="Small Red Square"/>
          <p:cNvPicPr>
            <a:picLocks noChangeAspect="1" noChangeArrowheads="1"/>
          </p:cNvPicPr>
          <p:nvPr/>
        </p:nvPicPr>
        <p:blipFill>
          <a:blip r:embed="rId3"/>
          <a:srcRect/>
          <a:stretch>
            <a:fillRect/>
          </a:stretch>
        </p:blipFill>
        <p:spPr bwMode="auto">
          <a:xfrm>
            <a:off x="30" y="0"/>
            <a:ext cx="688975" cy="514350"/>
          </a:xfrm>
          <a:prstGeom prst="rect">
            <a:avLst/>
          </a:prstGeom>
          <a:noFill/>
          <a:ln w="9525">
            <a:noFill/>
            <a:miter lim="800000"/>
            <a:headEnd/>
            <a:tailEnd/>
          </a:ln>
        </p:spPr>
      </p:pic>
      <p:sp>
        <p:nvSpPr>
          <p:cNvPr id="4" name="Rectangle 9"/>
          <p:cNvSpPr>
            <a:spLocks noChangeArrowheads="1"/>
          </p:cNvSpPr>
          <p:nvPr/>
        </p:nvSpPr>
        <p:spPr bwMode="auto">
          <a:xfrm>
            <a:off x="0" y="4629150"/>
            <a:ext cx="9144000" cy="2286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rgbClr val="FD0000"/>
              </a:buClr>
            </a:pPr>
            <a:endParaRPr lang="en-US" sz="2000" smtClean="0">
              <a:solidFill>
                <a:srgbClr val="000000"/>
              </a:solidFill>
            </a:endParaRPr>
          </a:p>
        </p:txBody>
      </p:sp>
      <p:pic>
        <p:nvPicPr>
          <p:cNvPr id="5" name="Picture 20" descr="Oracle WHITE"/>
          <p:cNvPicPr>
            <a:picLocks noChangeAspect="1" noChangeArrowheads="1"/>
          </p:cNvPicPr>
          <p:nvPr/>
        </p:nvPicPr>
        <p:blipFill>
          <a:blip r:embed="rId4"/>
          <a:srcRect/>
          <a:stretch>
            <a:fillRect/>
          </a:stretch>
        </p:blipFill>
        <p:spPr bwMode="auto">
          <a:xfrm>
            <a:off x="7620000" y="4669657"/>
            <a:ext cx="947738" cy="89297"/>
          </a:xfrm>
          <a:prstGeom prst="rect">
            <a:avLst/>
          </a:prstGeom>
          <a:noFill/>
          <a:ln w="9525">
            <a:noFill/>
            <a:miter lim="800000"/>
            <a:headEnd/>
            <a:tailEnd/>
          </a:ln>
        </p:spPr>
      </p:pic>
      <p:sp>
        <p:nvSpPr>
          <p:cNvPr id="6"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7"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8" name="Straight Connector 13"/>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152924" y="3596149"/>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4" y="4410273"/>
            <a:ext cx="7075289" cy="532642"/>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4"/>
            <a:ext cx="2895600" cy="274637"/>
          </a:xfrm>
        </p:spPr>
        <p:txBody>
          <a:bodyPr/>
          <a:lstStyle>
            <a:lvl1pPr>
              <a:defRPr/>
            </a:lvl1pPr>
          </a:lstStyle>
          <a:p>
            <a:pPr>
              <a:buClr>
                <a:srgbClr val="829E7E"/>
              </a:buClr>
              <a:defRPr/>
            </a:pPr>
            <a:endParaRPr lang="en-US" dirty="0">
              <a:solidFill>
                <a:srgbClr val="000000">
                  <a:tint val="75000"/>
                </a:srgbClr>
              </a:solidFill>
            </a:endParaRPr>
          </a:p>
        </p:txBody>
      </p:sp>
      <p:pic>
        <p:nvPicPr>
          <p:cNvPr id="9" name="Picture 16"/>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144588" y="3101679"/>
            <a:ext cx="2227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a14="http://schemas.microsoft.com/office/drawing/2010/main" xmlns="" val="0"/>
              </a:ext>
            </a:extLst>
          </a:blip>
          <a:srcRect/>
          <a:stretch>
            <a:fillRect/>
          </a:stretch>
        </p:blipFill>
        <p:spPr bwMode="auto">
          <a:xfrm>
            <a:off x="0" y="685801"/>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a14="http://schemas.microsoft.com/office/drawing/2010/main" xmlns="" val="0"/>
              </a:ext>
            </a:extLst>
          </a:blip>
          <a:srcRect/>
          <a:stretch>
            <a:fillRect/>
          </a:stretch>
        </p:blipFill>
        <p:spPr bwMode="auto">
          <a:xfrm>
            <a:off x="3262315" y="685801"/>
            <a:ext cx="5881687" cy="2117725"/>
          </a:xfrm>
          <a:prstGeom prst="rect">
            <a:avLst/>
          </a:prstGeom>
          <a:solidFill>
            <a:schemeClr val="tx2"/>
          </a:solidFill>
          <a:ln>
            <a:noFill/>
          </a:ln>
          <a:extLst/>
        </p:spPr>
      </p:pic>
    </p:spTree>
    <p:extLst>
      <p:ext uri="{BB962C8B-B14F-4D97-AF65-F5344CB8AC3E}">
        <p14:creationId xmlns:p14="http://schemas.microsoft.com/office/powerpoint/2010/main" xmlns="" val="33553016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6"/>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3"/>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42268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40"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6"/>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7535206" y="1"/>
            <a:ext cx="1608794"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65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708824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5269702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56"/>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6616095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a14="http://schemas.microsoft.com/office/drawing/2010/main" xmlns=""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1"/>
            <a:ext cx="7779072" cy="1244269"/>
          </a:xfrm>
        </p:spPr>
        <p:txBody>
          <a:bodyPr/>
          <a:lstStyle>
            <a:lvl1pPr marL="91440" indent="-9144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89"/>
            <a:ext cx="7792822" cy="854637"/>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7285466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7"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a14="http://schemas.microsoft.com/office/drawing/2010/main" xmlns=""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userDrawn="1">
            <p:ph type="title" hasCustomPrompt="1"/>
          </p:nvPr>
        </p:nvSpPr>
        <p:spPr>
          <a:xfrm>
            <a:off x="2" y="1821926"/>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8291137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8180" y="2094112"/>
              <a:ext cx="5998766" cy="750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820804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8"/>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40"/>
            <a:ext cx="7772797" cy="1125141"/>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1009408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7"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9077874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3" y="1150939"/>
            <a:ext cx="4040187"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3"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9"/>
            <a:ext cx="4041180" cy="480219"/>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21155742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4"/>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7"/>
            <a:ext cx="3008312" cy="3518297"/>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21933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0.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6" Type="http://schemas.openxmlformats.org/officeDocument/2006/relationships/image" Target="../media/image3.jpe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2.jpe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1.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image" Target="../media/image3.jpe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image" Target="../media/image2.jpeg"/><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1.jpe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image" Target="../media/image8.wmf"/><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theme" Target="../theme/theme12.xml"/><Relationship Id="rId5" Type="http://schemas.openxmlformats.org/officeDocument/2006/relationships/slideLayout" Target="../slideLayouts/slideLayout143.xml"/><Relationship Id="rId15" Type="http://schemas.openxmlformats.org/officeDocument/2006/relationships/image" Target="../media/image9.wmf"/><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3.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6" Type="http://schemas.openxmlformats.org/officeDocument/2006/relationships/image" Target="../media/image3.jpe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image" Target="../media/image2.jpeg"/><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jpe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image" Target="../media/image1.jpeg"/><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image" Target="../media/image8.wmf"/><Relationship Id="rId5" Type="http://schemas.openxmlformats.org/officeDocument/2006/relationships/slideLayout" Target="../slideLayouts/slideLayout165.xml"/><Relationship Id="rId10" Type="http://schemas.openxmlformats.org/officeDocument/2006/relationships/theme" Target="../theme/theme14.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9.w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image" Target="../media/image3.jpeg"/><Relationship Id="rId2" Type="http://schemas.openxmlformats.org/officeDocument/2006/relationships/slideLayout" Target="../slideLayouts/slideLayout171.xml"/><Relationship Id="rId16" Type="http://schemas.openxmlformats.org/officeDocument/2006/relationships/image" Target="../media/image2.jpeg"/><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image" Target="../media/image1.jpeg"/><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image" Target="../media/image3.jpeg"/><Relationship Id="rId2" Type="http://schemas.openxmlformats.org/officeDocument/2006/relationships/slideLayout" Target="../slideLayouts/slideLayout184.xml"/><Relationship Id="rId16" Type="http://schemas.openxmlformats.org/officeDocument/2006/relationships/image" Target="../media/image2.jpeg"/><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image" Target="../media/image1.jpeg"/><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image" Target="../media/image3.jpeg"/><Relationship Id="rId2" Type="http://schemas.openxmlformats.org/officeDocument/2006/relationships/slideLayout" Target="../slideLayouts/slideLayout197.xml"/><Relationship Id="rId16" Type="http://schemas.openxmlformats.org/officeDocument/2006/relationships/image" Target="../media/image2.jpeg"/><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image" Target="../media/image1.jpeg"/><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theme" Target="../theme/theme18.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6" Type="http://schemas.openxmlformats.org/officeDocument/2006/relationships/image" Target="../media/image3.jpeg"/><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image" Target="../media/image2.jpeg"/><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theme" Target="../theme/theme19.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6" Type="http://schemas.openxmlformats.org/officeDocument/2006/relationships/image" Target="../media/image3.jpeg"/><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2.jpe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8.w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image" Target="../media/image9.wmf"/><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2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6" Type="http://schemas.openxmlformats.org/officeDocument/2006/relationships/image" Target="../media/image11.wmf"/><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image" Target="../media/image1.jpeg"/><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2.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17" Type="http://schemas.openxmlformats.org/officeDocument/2006/relationships/image" Target="../media/image3.jpeg"/><Relationship Id="rId2" Type="http://schemas.openxmlformats.org/officeDocument/2006/relationships/slideLayout" Target="../slideLayouts/slideLayout246.xml"/><Relationship Id="rId16" Type="http://schemas.openxmlformats.org/officeDocument/2006/relationships/image" Target="../media/image2.jpeg"/><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openxmlformats.org/officeDocument/2006/relationships/image" Target="../media/image1.jpeg"/><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theme" Target="../theme/theme22.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6" Type="http://schemas.openxmlformats.org/officeDocument/2006/relationships/image" Target="../media/image11.wmf"/><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5" Type="http://schemas.openxmlformats.org/officeDocument/2006/relationships/image" Target="../media/image1.jpeg"/><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image" Target="../media/image2.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slideLayout" Target="../slideLayouts/slideLayout282.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17" Type="http://schemas.openxmlformats.org/officeDocument/2006/relationships/image" Target="../media/image3.jpeg"/><Relationship Id="rId2" Type="http://schemas.openxmlformats.org/officeDocument/2006/relationships/slideLayout" Target="../slideLayouts/slideLayout271.xml"/><Relationship Id="rId16" Type="http://schemas.openxmlformats.org/officeDocument/2006/relationships/image" Target="../media/image2.jpeg"/><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5" Type="http://schemas.openxmlformats.org/officeDocument/2006/relationships/image" Target="../media/image1.jpeg"/><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image" Target="../media/image1.jpeg"/><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4.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5" Type="http://schemas.openxmlformats.org/officeDocument/2006/relationships/image" Target="../media/image3.jpeg"/><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image" Target="../media/image2.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theme" Target="../theme/theme25.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6" Type="http://schemas.openxmlformats.org/officeDocument/2006/relationships/image" Target="../media/image11.wmf"/><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5" Type="http://schemas.openxmlformats.org/officeDocument/2006/relationships/image" Target="../media/image1.jpeg"/><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21" Type="http://schemas.openxmlformats.org/officeDocument/2006/relationships/image" Target="../media/image3.jpe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2.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jpe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8.wmf"/><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4.xml"/><Relationship Id="rId5" Type="http://schemas.openxmlformats.org/officeDocument/2006/relationships/slideLayout" Target="../slideLayouts/slideLayout49.xml"/><Relationship Id="rId15" Type="http://schemas.openxmlformats.org/officeDocument/2006/relationships/image" Target="../media/image9.w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11.wmf"/><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image" Target="../media/image2.jpeg"/><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image" Target="../media/image1.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theme" Target="../theme/theme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6.xml"/><Relationship Id="rId1"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theme" Target="../theme/theme8.xml"/><Relationship Id="rId3" Type="http://schemas.openxmlformats.org/officeDocument/2006/relationships/slideLayout" Target="../slideLayouts/slideLayout89.xml"/><Relationship Id="rId21" Type="http://schemas.openxmlformats.org/officeDocument/2006/relationships/image" Target="../media/image3.jpeg"/><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image" Target="../media/image2.jpeg"/><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image" Target="../media/image1.jpeg"/><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4.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16.jpe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98"/>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71"/>
            <a:ext cx="2895600" cy="274637"/>
          </a:xfrm>
          <a:prstGeom prst="rect">
            <a:avLst/>
          </a:prstGeom>
        </p:spPr>
        <p:txBody>
          <a:bodyPr vert="horz" wrap="square" lIns="57103" tIns="28552" rIns="57103" bIns="28552"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defRPr/>
            </a:pPr>
            <a:endParaRPr lang="en-US" dirty="0"/>
          </a:p>
        </p:txBody>
      </p:sp>
      <p:pic>
        <p:nvPicPr>
          <p:cNvPr id="1029" name="Picture 24" descr="Small Red Square"/>
          <p:cNvPicPr>
            <a:picLocks noChangeAspect="1" noChangeArrowheads="1"/>
          </p:cNvPicPr>
          <p:nvPr/>
        </p:nvPicPr>
        <p:blipFill>
          <a:blip r:embed="rId19">
            <a:alphaModFix amt="0"/>
            <a:extLst>
              <a:ext uri="{28A0092B-C50C-407E-A947-70E740481C1C}">
                <a14:useLocalDpi xmlns:a14="http://schemas.microsoft.com/office/drawing/2010/main" xmlns="" val="0"/>
              </a:ext>
            </a:extLst>
          </a:blip>
          <a:srcRect/>
          <a:stretch>
            <a:fillRect/>
          </a:stretch>
        </p:blipFill>
        <p:spPr bwMode="auto">
          <a:xfrm>
            <a:off x="0" y="2"/>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1031" name="Group 5"/>
          <p:cNvGrpSpPr>
            <a:grpSpLocks/>
          </p:cNvGrpSpPr>
          <p:nvPr/>
        </p:nvGrpSpPr>
        <p:grpSpPr bwMode="auto">
          <a:xfrm>
            <a:off x="0" y="4629176"/>
            <a:ext cx="9144000" cy="168275"/>
            <a:chOff x="0" y="4629150"/>
            <a:chExt cx="9144000" cy="168275"/>
          </a:xfrm>
        </p:grpSpPr>
        <p:pic>
          <p:nvPicPr>
            <p:cNvPr id="1033" name="Picture 25" descr="Red Bar"/>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21">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fld id="{DF43EDC1-DE77-47A3-B56B-F28176B942E3}" type="slidenum">
              <a:rPr lang="en-US" sz="600" smtClean="0">
                <a:solidFill>
                  <a:schemeClr val="tx1"/>
                </a:solidFill>
              </a:rPr>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t>‹#›</a:t>
            </a:fld>
            <a:endParaRPr lang="en-US" sz="600" dirty="0" smtClean="0">
              <a:solidFill>
                <a:srgbClr val="292929"/>
              </a:solidFill>
            </a:endParaRPr>
          </a:p>
        </p:txBody>
      </p:sp>
      <p:sp>
        <p:nvSpPr>
          <p:cNvPr id="18"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Copyright</a:t>
            </a:r>
            <a:r>
              <a:rPr lang="en-US" sz="600" baseline="0" dirty="0" smtClean="0">
                <a:solidFill>
                  <a:srgbClr val="292929"/>
                </a:solidFill>
              </a:rPr>
              <a:t> </a:t>
            </a:r>
            <a:r>
              <a:rPr lang="en-US" sz="600" dirty="0" smtClean="0">
                <a:solidFill>
                  <a:srgbClr val="292929"/>
                </a:solidFill>
              </a:rPr>
              <a:t>©</a:t>
            </a:r>
            <a:r>
              <a:rPr lang="en-US" sz="600" baseline="0" dirty="0" smtClean="0">
                <a:solidFill>
                  <a:srgbClr val="292929"/>
                </a:solidFill>
              </a:rPr>
              <a:t> 2011, Oracle and/or its affiliates. All rights reserved.</a:t>
            </a:r>
            <a:endParaRPr lang="en-US" sz="600" dirty="0" smtClean="0">
              <a:solidFill>
                <a:srgbClr val="292929"/>
              </a:solidFill>
            </a:endParaRPr>
          </a:p>
        </p:txBody>
      </p:sp>
      <p:cxnSp>
        <p:nvCxnSpPr>
          <p:cNvPr id="19" name="Straight Connector 18"/>
          <p:cNvCxnSpPr/>
          <p:nvPr userDrawn="1"/>
        </p:nvCxnSpPr>
        <p:spPr>
          <a:xfrm flipH="1">
            <a:off x="824370" y="4897900"/>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20" name="Group 19"/>
          <p:cNvGrpSpPr/>
          <p:nvPr userDrawn="1"/>
        </p:nvGrpSpPr>
        <p:grpSpPr>
          <a:xfrm>
            <a:off x="3094546" y="4875691"/>
            <a:ext cx="2289387" cy="219168"/>
            <a:chOff x="3094495" y="4875691"/>
            <a:chExt cx="2289387" cy="219168"/>
          </a:xfrm>
        </p:grpSpPr>
        <p:sp>
          <p:nvSpPr>
            <p:cNvPr id="21"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22" name="Straight Connector 21"/>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21" r:id="rId1"/>
    <p:sldLayoutId id="2147483826" r:id="rId2"/>
    <p:sldLayoutId id="2147483812" r:id="rId3"/>
    <p:sldLayoutId id="2147483816" r:id="rId4"/>
    <p:sldLayoutId id="2147483817" r:id="rId5"/>
    <p:sldLayoutId id="2147483827" r:id="rId6"/>
    <p:sldLayoutId id="2147483828" r:id="rId7"/>
    <p:sldLayoutId id="2147483829" r:id="rId8"/>
    <p:sldLayoutId id="2147483822" r:id="rId9"/>
    <p:sldLayoutId id="2147483813" r:id="rId10"/>
    <p:sldLayoutId id="2147483814" r:id="rId11"/>
    <p:sldLayoutId id="2147483815" r:id="rId12"/>
    <p:sldLayoutId id="2147483818" r:id="rId13"/>
    <p:sldLayoutId id="2147483819" r:id="rId14"/>
    <p:sldLayoutId id="2147483820" r:id="rId15"/>
    <p:sldLayoutId id="2147483824" r:id="rId16"/>
    <p:sldLayoutId id="2147483825" r:id="rId17"/>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2679" indent="-212679"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52" indent="-226964"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34" indent="-141257"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615" indent="-22855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77" indent="-23172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5"/>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5"/>
            <a:ext cx="2895600" cy="274637"/>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4">
            <a:alphaModFix amt="0"/>
            <a:extLst>
              <a:ext uri="{28A0092B-C50C-407E-A947-70E740481C1C}">
                <a14:useLocalDpi xmlns:a14="http://schemas.microsoft.com/office/drawing/2010/main" xmlns="" val="0"/>
              </a:ext>
            </a:extLst>
          </a:blip>
          <a:srcRect/>
          <a:stretch>
            <a:fillRect/>
          </a:stretch>
        </p:blipFill>
        <p:spPr bwMode="auto">
          <a:xfrm>
            <a:off x="0" y="0"/>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0"/>
            <a:ext cx="9144000" cy="168275"/>
            <a:chOff x="0" y="4629150"/>
            <a:chExt cx="9144000" cy="168275"/>
          </a:xfrm>
        </p:grpSpPr>
        <p:pic>
          <p:nvPicPr>
            <p:cNvPr id="1033" name="Picture 25" descr="Red Ba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16">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2"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6" name="Straight Connector 15"/>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5"/>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5"/>
            <a:ext cx="2895600" cy="274637"/>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4">
            <a:alphaModFix amt="0"/>
            <a:extLst>
              <a:ext uri="{28A0092B-C50C-407E-A947-70E740481C1C}">
                <a14:useLocalDpi xmlns:a14="http://schemas.microsoft.com/office/drawing/2010/main" xmlns="" val="0"/>
              </a:ext>
            </a:extLst>
          </a:blip>
          <a:srcRect/>
          <a:stretch>
            <a:fillRect/>
          </a:stretch>
        </p:blipFill>
        <p:spPr bwMode="auto">
          <a:xfrm>
            <a:off x="0" y="0"/>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0"/>
            <a:ext cx="9144000" cy="168275"/>
            <a:chOff x="0" y="4629150"/>
            <a:chExt cx="9144000" cy="168275"/>
          </a:xfrm>
        </p:grpSpPr>
        <p:pic>
          <p:nvPicPr>
            <p:cNvPr id="1033" name="Picture 25" descr="Red Ba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16">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2"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6" name="Straight Connector 15"/>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914281" y="1185862"/>
            <a:ext cx="7810674" cy="3271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8"/>
          <p:cNvSpPr>
            <a:spLocks noGrp="1" noChangeArrowheads="1"/>
          </p:cNvSpPr>
          <p:nvPr>
            <p:ph type="title"/>
          </p:nvPr>
        </p:nvSpPr>
        <p:spPr bwMode="auto">
          <a:xfrm>
            <a:off x="910710" y="255985"/>
            <a:ext cx="780234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lIns="81531" tIns="40766" rIns="81531" bIns="40766" anchor="ctr"/>
          <a:lstStyle/>
          <a:p>
            <a:pPr algn="ctr">
              <a:lnSpc>
                <a:spcPct val="90000"/>
              </a:lnSpc>
              <a:spcBef>
                <a:spcPct val="50000"/>
              </a:spcBef>
              <a:buClr>
                <a:srgbClr val="667263"/>
              </a:buClr>
              <a:defRPr/>
            </a:pPr>
            <a:endParaRPr lang="en-US" sz="1800" b="1" dirty="0">
              <a:solidFill>
                <a:srgbClr val="000000"/>
              </a:solidFill>
              <a:latin typeface="Arial" charset="0"/>
            </a:endParaRPr>
          </a:p>
        </p:txBody>
      </p:sp>
      <p:pic>
        <p:nvPicPr>
          <p:cNvPr id="1029" name="Picture 20" descr="Oracle WHITE"/>
          <p:cNvPicPr>
            <a:picLocks noChangeAspect="1" noChangeArrowheads="1"/>
          </p:cNvPicPr>
          <p:nvPr userDrawn="1"/>
        </p:nvPicPr>
        <p:blipFill>
          <a:blip r:embed="rId12"/>
          <a:srcRect/>
          <a:stretch>
            <a:fillRect/>
          </a:stretch>
        </p:blipFill>
        <p:spPr bwMode="auto">
          <a:xfrm>
            <a:off x="7870207" y="4663679"/>
            <a:ext cx="880353" cy="110133"/>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380" y="4914900"/>
            <a:ext cx="883924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800" b="0">
                <a:latin typeface="Arial" charset="0"/>
                <a:cs typeface="+mn-cs"/>
              </a:defRPr>
            </a:lvl1pPr>
          </a:lstStyle>
          <a:p>
            <a:pPr>
              <a:defRPr/>
            </a:pPr>
            <a:endParaRPr lang="en-US">
              <a:solidFill>
                <a:srgbClr val="000000"/>
              </a:solidFill>
            </a:endParaRPr>
          </a:p>
        </p:txBody>
      </p:sp>
      <p:pic>
        <p:nvPicPr>
          <p:cNvPr id="1031" name="Picture 24" descr="Small Red Square"/>
          <p:cNvPicPr>
            <a:picLocks noChangeAspect="1" noChangeArrowheads="1"/>
          </p:cNvPicPr>
          <p:nvPr userDrawn="1"/>
        </p:nvPicPr>
        <p:blipFill>
          <a:blip r:embed="rId13"/>
          <a:srcRect/>
          <a:stretch>
            <a:fillRect/>
          </a:stretch>
        </p:blipFill>
        <p:spPr bwMode="auto">
          <a:xfrm>
            <a:off x="43" y="1"/>
            <a:ext cx="533331" cy="512564"/>
          </a:xfrm>
          <a:prstGeom prst="rect">
            <a:avLst/>
          </a:prstGeom>
          <a:noFill/>
          <a:ln w="9525">
            <a:noFill/>
            <a:miter lim="800000"/>
            <a:headEnd/>
            <a:tailEnd/>
          </a:ln>
        </p:spPr>
      </p:pic>
      <p:pic>
        <p:nvPicPr>
          <p:cNvPr id="1032" name="Picture 25" descr="Red Bar"/>
          <p:cNvPicPr>
            <a:picLocks noChangeAspect="1" noChangeArrowheads="1"/>
          </p:cNvPicPr>
          <p:nvPr userDrawn="1"/>
        </p:nvPicPr>
        <p:blipFill>
          <a:blip r:embed="rId14"/>
          <a:srcRect/>
          <a:stretch>
            <a:fillRect/>
          </a:stretch>
        </p:blipFill>
        <p:spPr bwMode="auto">
          <a:xfrm>
            <a:off x="0" y="4629747"/>
            <a:ext cx="9144000" cy="167878"/>
          </a:xfrm>
          <a:prstGeom prst="rect">
            <a:avLst/>
          </a:prstGeom>
          <a:noFill/>
          <a:ln w="9525">
            <a:noFill/>
            <a:miter lim="800000"/>
            <a:headEnd/>
            <a:tailEnd/>
          </a:ln>
        </p:spPr>
      </p:pic>
      <p:pic>
        <p:nvPicPr>
          <p:cNvPr id="2" name="Picture 20" descr="Oracle WHITE"/>
          <p:cNvPicPr>
            <a:picLocks noChangeArrowheads="1"/>
          </p:cNvPicPr>
          <p:nvPr userDrawn="1"/>
        </p:nvPicPr>
        <p:blipFill>
          <a:blip r:embed="rId15"/>
          <a:srcRect/>
          <a:stretch>
            <a:fillRect/>
          </a:stretch>
        </p:blipFill>
        <p:spPr bwMode="auto">
          <a:xfrm>
            <a:off x="8001153" y="4669062"/>
            <a:ext cx="732139" cy="9227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Lst>
  <p:transition>
    <p:wipe dir="r"/>
  </p:transition>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07652" algn="l" rtl="0" fontAlgn="base">
        <a:spcBef>
          <a:spcPct val="0"/>
        </a:spcBef>
        <a:spcAft>
          <a:spcPct val="0"/>
        </a:spcAft>
        <a:defRPr sz="2100" b="1">
          <a:solidFill>
            <a:schemeClr val="tx1"/>
          </a:solidFill>
          <a:latin typeface="Arial" charset="0"/>
        </a:defRPr>
      </a:lvl6pPr>
      <a:lvl7pPr marL="815303" algn="l" rtl="0" fontAlgn="base">
        <a:spcBef>
          <a:spcPct val="0"/>
        </a:spcBef>
        <a:spcAft>
          <a:spcPct val="0"/>
        </a:spcAft>
        <a:defRPr sz="2100" b="1">
          <a:solidFill>
            <a:schemeClr val="tx1"/>
          </a:solidFill>
          <a:latin typeface="Arial" charset="0"/>
        </a:defRPr>
      </a:lvl7pPr>
      <a:lvl8pPr marL="1222953" algn="l" rtl="0" fontAlgn="base">
        <a:spcBef>
          <a:spcPct val="0"/>
        </a:spcBef>
        <a:spcAft>
          <a:spcPct val="0"/>
        </a:spcAft>
        <a:defRPr sz="2100" b="1">
          <a:solidFill>
            <a:schemeClr val="tx1"/>
          </a:solidFill>
          <a:latin typeface="Arial" charset="0"/>
        </a:defRPr>
      </a:lvl8pPr>
      <a:lvl9pPr marL="1630605" algn="l" rtl="0" fontAlgn="base">
        <a:spcBef>
          <a:spcPct val="0"/>
        </a:spcBef>
        <a:spcAft>
          <a:spcPct val="0"/>
        </a:spcAft>
        <a:defRPr sz="2100" b="1">
          <a:solidFill>
            <a:schemeClr val="tx1"/>
          </a:solidFill>
          <a:latin typeface="Arial" charset="0"/>
        </a:defRPr>
      </a:lvl9pPr>
    </p:titleStyle>
    <p:bodyStyle>
      <a:lvl1pPr marL="202308" indent="-202308" algn="l" rtl="0" eaLnBrk="0" fontAlgn="base" hangingPunct="0">
        <a:spcBef>
          <a:spcPct val="20000"/>
        </a:spcBef>
        <a:spcAft>
          <a:spcPct val="0"/>
        </a:spcAft>
        <a:buClr>
          <a:schemeClr val="tx2"/>
        </a:buClr>
        <a:buFont typeface="Times" charset="0"/>
        <a:buChar char="•"/>
        <a:defRPr sz="2200">
          <a:solidFill>
            <a:schemeClr val="tx1"/>
          </a:solidFill>
          <a:latin typeface="+mn-lt"/>
          <a:ea typeface="+mn-ea"/>
          <a:cs typeface="+mn-cs"/>
        </a:defRPr>
      </a:lvl1pPr>
      <a:lvl2pPr marL="507556" indent="-203499" algn="l" rtl="0" eaLnBrk="0" fontAlgn="base" hangingPunct="0">
        <a:spcBef>
          <a:spcPct val="20000"/>
        </a:spcBef>
        <a:spcAft>
          <a:spcPct val="0"/>
        </a:spcAft>
        <a:buClr>
          <a:schemeClr val="bg2"/>
        </a:buClr>
        <a:buFont typeface="Times" charset="0"/>
        <a:buChar char="–"/>
        <a:defRPr sz="1800">
          <a:solidFill>
            <a:schemeClr val="tx1"/>
          </a:solidFill>
          <a:latin typeface="+mn-lt"/>
        </a:defRPr>
      </a:lvl2pPr>
      <a:lvl3pPr marL="815184" indent="-204689" algn="l" rtl="0" eaLnBrk="0" fontAlgn="base" hangingPunct="0">
        <a:spcBef>
          <a:spcPct val="20000"/>
        </a:spcBef>
        <a:spcAft>
          <a:spcPct val="0"/>
        </a:spcAft>
        <a:buClr>
          <a:schemeClr val="tx2"/>
        </a:buClr>
        <a:buFont typeface="Times" charset="0"/>
        <a:buChar char="•"/>
        <a:defRPr sz="1800">
          <a:solidFill>
            <a:schemeClr val="tx1"/>
          </a:solidFill>
          <a:latin typeface="+mn-lt"/>
        </a:defRPr>
      </a:lvl3pPr>
      <a:lvl4pPr marL="1122217" indent="-204689" algn="l" rtl="0" eaLnBrk="0" fontAlgn="base" hangingPunct="0">
        <a:spcBef>
          <a:spcPct val="20000"/>
        </a:spcBef>
        <a:spcAft>
          <a:spcPct val="0"/>
        </a:spcAft>
        <a:buClr>
          <a:schemeClr val="bg2"/>
        </a:buClr>
        <a:buFont typeface="Times" charset="0"/>
        <a:buChar char="–"/>
        <a:defRPr sz="1800">
          <a:solidFill>
            <a:schemeClr val="tx1"/>
          </a:solidFill>
          <a:latin typeface="+mn-lt"/>
        </a:defRPr>
      </a:lvl4pPr>
      <a:lvl5pPr marL="1428059" indent="-203499" algn="l" rtl="0" eaLnBrk="0" fontAlgn="base" hangingPunct="0">
        <a:spcBef>
          <a:spcPct val="20000"/>
        </a:spcBef>
        <a:spcAft>
          <a:spcPct val="0"/>
        </a:spcAft>
        <a:buClr>
          <a:schemeClr val="tx2"/>
        </a:buClr>
        <a:buFont typeface="Times" charset="0"/>
        <a:buChar char="•"/>
        <a:defRPr sz="1800">
          <a:solidFill>
            <a:schemeClr val="tx1"/>
          </a:solidFill>
          <a:latin typeface="+mn-lt"/>
        </a:defRPr>
      </a:lvl5pPr>
      <a:lvl6pPr marL="1835845" indent="-203826" algn="l" rtl="0" fontAlgn="base">
        <a:spcBef>
          <a:spcPct val="20000"/>
        </a:spcBef>
        <a:spcAft>
          <a:spcPct val="0"/>
        </a:spcAft>
        <a:buClr>
          <a:schemeClr val="tx2"/>
        </a:buClr>
        <a:buFont typeface="Times"/>
        <a:buChar char="•"/>
        <a:defRPr sz="1800">
          <a:solidFill>
            <a:schemeClr val="tx1"/>
          </a:solidFill>
          <a:latin typeface="+mn-lt"/>
        </a:defRPr>
      </a:lvl6pPr>
      <a:lvl7pPr marL="2243497" indent="-203826" algn="l" rtl="0" fontAlgn="base">
        <a:spcBef>
          <a:spcPct val="20000"/>
        </a:spcBef>
        <a:spcAft>
          <a:spcPct val="0"/>
        </a:spcAft>
        <a:buClr>
          <a:schemeClr val="tx2"/>
        </a:buClr>
        <a:buFont typeface="Times"/>
        <a:buChar char="•"/>
        <a:defRPr sz="1800">
          <a:solidFill>
            <a:schemeClr val="tx1"/>
          </a:solidFill>
          <a:latin typeface="+mn-lt"/>
        </a:defRPr>
      </a:lvl7pPr>
      <a:lvl8pPr marL="2651148" indent="-203826" algn="l" rtl="0" fontAlgn="base">
        <a:spcBef>
          <a:spcPct val="20000"/>
        </a:spcBef>
        <a:spcAft>
          <a:spcPct val="0"/>
        </a:spcAft>
        <a:buClr>
          <a:schemeClr val="tx2"/>
        </a:buClr>
        <a:buFont typeface="Times"/>
        <a:buChar char="•"/>
        <a:defRPr sz="1800">
          <a:solidFill>
            <a:schemeClr val="tx1"/>
          </a:solidFill>
          <a:latin typeface="+mn-lt"/>
        </a:defRPr>
      </a:lvl8pPr>
      <a:lvl9pPr marL="3058800" indent="-203826" algn="l" rtl="0" fontAlgn="base">
        <a:spcBef>
          <a:spcPct val="20000"/>
        </a:spcBef>
        <a:spcAft>
          <a:spcPct val="0"/>
        </a:spcAft>
        <a:buClr>
          <a:schemeClr val="tx2"/>
        </a:buClr>
        <a:buFont typeface="Times"/>
        <a:buChar char="•"/>
        <a:defRPr sz="1800">
          <a:solidFill>
            <a:schemeClr val="tx1"/>
          </a:solidFill>
          <a:latin typeface="+mn-lt"/>
        </a:defRPr>
      </a:lvl9pPr>
    </p:bodyStyle>
    <p:otherStyle>
      <a:defPPr>
        <a:defRPr lang="en-US"/>
      </a:defPPr>
      <a:lvl1pPr marL="0" algn="l" defTabSz="815303" rtl="0" eaLnBrk="1" latinLnBrk="0" hangingPunct="1">
        <a:defRPr sz="1600" kern="1200">
          <a:solidFill>
            <a:schemeClr val="tx1"/>
          </a:solidFill>
          <a:latin typeface="+mn-lt"/>
          <a:ea typeface="+mn-ea"/>
          <a:cs typeface="+mn-cs"/>
        </a:defRPr>
      </a:lvl1pPr>
      <a:lvl2pPr marL="407652" algn="l" defTabSz="815303" rtl="0" eaLnBrk="1" latinLnBrk="0" hangingPunct="1">
        <a:defRPr sz="1600" kern="1200">
          <a:solidFill>
            <a:schemeClr val="tx1"/>
          </a:solidFill>
          <a:latin typeface="+mn-lt"/>
          <a:ea typeface="+mn-ea"/>
          <a:cs typeface="+mn-cs"/>
        </a:defRPr>
      </a:lvl2pPr>
      <a:lvl3pPr marL="815303" algn="l" defTabSz="815303" rtl="0" eaLnBrk="1" latinLnBrk="0" hangingPunct="1">
        <a:defRPr sz="1600" kern="1200">
          <a:solidFill>
            <a:schemeClr val="tx1"/>
          </a:solidFill>
          <a:latin typeface="+mn-lt"/>
          <a:ea typeface="+mn-ea"/>
          <a:cs typeface="+mn-cs"/>
        </a:defRPr>
      </a:lvl3pPr>
      <a:lvl4pPr marL="1222953" algn="l" defTabSz="815303" rtl="0" eaLnBrk="1" latinLnBrk="0" hangingPunct="1">
        <a:defRPr sz="1600" kern="1200">
          <a:solidFill>
            <a:schemeClr val="tx1"/>
          </a:solidFill>
          <a:latin typeface="+mn-lt"/>
          <a:ea typeface="+mn-ea"/>
          <a:cs typeface="+mn-cs"/>
        </a:defRPr>
      </a:lvl4pPr>
      <a:lvl5pPr marL="1630605" algn="l" defTabSz="815303" rtl="0" eaLnBrk="1" latinLnBrk="0" hangingPunct="1">
        <a:defRPr sz="1600" kern="1200">
          <a:solidFill>
            <a:schemeClr val="tx1"/>
          </a:solidFill>
          <a:latin typeface="+mn-lt"/>
          <a:ea typeface="+mn-ea"/>
          <a:cs typeface="+mn-cs"/>
        </a:defRPr>
      </a:lvl5pPr>
      <a:lvl6pPr marL="2038255" algn="l" defTabSz="815303" rtl="0" eaLnBrk="1" latinLnBrk="0" hangingPunct="1">
        <a:defRPr sz="1600" kern="1200">
          <a:solidFill>
            <a:schemeClr val="tx1"/>
          </a:solidFill>
          <a:latin typeface="+mn-lt"/>
          <a:ea typeface="+mn-ea"/>
          <a:cs typeface="+mn-cs"/>
        </a:defRPr>
      </a:lvl6pPr>
      <a:lvl7pPr marL="2445906" algn="l" defTabSz="815303" rtl="0" eaLnBrk="1" latinLnBrk="0" hangingPunct="1">
        <a:defRPr sz="1600" kern="1200">
          <a:solidFill>
            <a:schemeClr val="tx1"/>
          </a:solidFill>
          <a:latin typeface="+mn-lt"/>
          <a:ea typeface="+mn-ea"/>
          <a:cs typeface="+mn-cs"/>
        </a:defRPr>
      </a:lvl7pPr>
      <a:lvl8pPr marL="2853558" algn="l" defTabSz="815303" rtl="0" eaLnBrk="1" latinLnBrk="0" hangingPunct="1">
        <a:defRPr sz="1600" kern="1200">
          <a:solidFill>
            <a:schemeClr val="tx1"/>
          </a:solidFill>
          <a:latin typeface="+mn-lt"/>
          <a:ea typeface="+mn-ea"/>
          <a:cs typeface="+mn-cs"/>
        </a:defRPr>
      </a:lvl8pPr>
      <a:lvl9pPr marL="3261209" algn="l" defTabSz="815303"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5"/>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5"/>
            <a:ext cx="2895600" cy="274637"/>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4">
            <a:alphaModFix amt="0"/>
            <a:extLst>
              <a:ext uri="{28A0092B-C50C-407E-A947-70E740481C1C}">
                <a14:useLocalDpi xmlns:a14="http://schemas.microsoft.com/office/drawing/2010/main" xmlns="" val="0"/>
              </a:ext>
            </a:extLst>
          </a:blip>
          <a:srcRect/>
          <a:stretch>
            <a:fillRect/>
          </a:stretch>
        </p:blipFill>
        <p:spPr bwMode="auto">
          <a:xfrm>
            <a:off x="0" y="0"/>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0"/>
            <a:ext cx="9144000" cy="168275"/>
            <a:chOff x="0" y="4629150"/>
            <a:chExt cx="9144000" cy="168275"/>
          </a:xfrm>
        </p:grpSpPr>
        <p:pic>
          <p:nvPicPr>
            <p:cNvPr id="1033" name="Picture 25" descr="Red Ba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16">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2"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6" name="Straight Connector 15"/>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body" idx="1"/>
          </p:nvPr>
        </p:nvSpPr>
        <p:spPr bwMode="auto">
          <a:xfrm>
            <a:off x="914400" y="1185863"/>
            <a:ext cx="7810500" cy="3271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5" name="Rectangle 8"/>
          <p:cNvSpPr>
            <a:spLocks noGrp="1" noChangeArrowheads="1"/>
          </p:cNvSpPr>
          <p:nvPr>
            <p:ph type="title"/>
          </p:nvPr>
        </p:nvSpPr>
        <p:spPr bwMode="auto">
          <a:xfrm>
            <a:off x="911225" y="255588"/>
            <a:ext cx="7802563" cy="6429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lIns="81531" tIns="40766" rIns="81531" bIns="40766" anchor="ctr"/>
          <a:lstStyle/>
          <a:p>
            <a:pPr algn="ctr">
              <a:lnSpc>
                <a:spcPct val="90000"/>
              </a:lnSpc>
              <a:spcBef>
                <a:spcPct val="50000"/>
              </a:spcBef>
              <a:buClr>
                <a:srgbClr val="667263"/>
              </a:buClr>
              <a:defRPr/>
            </a:pPr>
            <a:endParaRPr lang="en-US" sz="1800" b="1" dirty="0">
              <a:solidFill>
                <a:srgbClr val="000000"/>
              </a:solidFill>
              <a:latin typeface="Arial" charset="0"/>
              <a:ea typeface="MS PGothic" pitchFamily="34" charset="-128"/>
            </a:endParaRPr>
          </a:p>
        </p:txBody>
      </p:sp>
      <p:pic>
        <p:nvPicPr>
          <p:cNvPr id="3077" name="Picture 20" descr="Oracle WHITE"/>
          <p:cNvPicPr>
            <a:picLocks noChangeAspect="1" noChangeArrowheads="1"/>
          </p:cNvPicPr>
          <p:nvPr userDrawn="1"/>
        </p:nvPicPr>
        <p:blipFill>
          <a:blip r:embed="rId11"/>
          <a:srcRect/>
          <a:stretch>
            <a:fillRect/>
          </a:stretch>
        </p:blipFill>
        <p:spPr bwMode="auto">
          <a:xfrm>
            <a:off x="7870825" y="4664075"/>
            <a:ext cx="879475" cy="109538"/>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49149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800" b="0">
                <a:solidFill>
                  <a:srgbClr val="000000"/>
                </a:solidFill>
                <a:latin typeface="Arial" charset="0"/>
                <a:ea typeface="+mn-ea"/>
                <a:cs typeface="+mn-cs"/>
              </a:defRPr>
            </a:lvl1pPr>
          </a:lstStyle>
          <a:p>
            <a:pPr>
              <a:defRPr/>
            </a:pPr>
            <a:endParaRPr lang="en-US" dirty="0"/>
          </a:p>
        </p:txBody>
      </p:sp>
      <p:pic>
        <p:nvPicPr>
          <p:cNvPr id="3079" name="Picture 24" descr="Small Red Square"/>
          <p:cNvPicPr>
            <a:picLocks noChangeAspect="1" noChangeArrowheads="1"/>
          </p:cNvPicPr>
          <p:nvPr userDrawn="1"/>
        </p:nvPicPr>
        <p:blipFill>
          <a:blip r:embed="rId12"/>
          <a:srcRect/>
          <a:stretch>
            <a:fillRect/>
          </a:stretch>
        </p:blipFill>
        <p:spPr bwMode="auto">
          <a:xfrm>
            <a:off x="0" y="0"/>
            <a:ext cx="533400" cy="512763"/>
          </a:xfrm>
          <a:prstGeom prst="rect">
            <a:avLst/>
          </a:prstGeom>
          <a:noFill/>
          <a:ln w="9525">
            <a:noFill/>
            <a:miter lim="800000"/>
            <a:headEnd/>
            <a:tailEnd/>
          </a:ln>
        </p:spPr>
      </p:pic>
      <p:pic>
        <p:nvPicPr>
          <p:cNvPr id="3080" name="Picture 25" descr="Red Bar"/>
          <p:cNvPicPr>
            <a:picLocks noChangeAspect="1" noChangeArrowheads="1"/>
          </p:cNvPicPr>
          <p:nvPr userDrawn="1"/>
        </p:nvPicPr>
        <p:blipFill>
          <a:blip r:embed="rId13"/>
          <a:srcRect/>
          <a:stretch>
            <a:fillRect/>
          </a:stretch>
        </p:blipFill>
        <p:spPr bwMode="auto">
          <a:xfrm>
            <a:off x="0" y="4629150"/>
            <a:ext cx="9144000" cy="168275"/>
          </a:xfrm>
          <a:prstGeom prst="rect">
            <a:avLst/>
          </a:prstGeom>
          <a:noFill/>
          <a:ln w="9525">
            <a:noFill/>
            <a:miter lim="800000"/>
            <a:headEnd/>
            <a:tailEnd/>
          </a:ln>
        </p:spPr>
      </p:pic>
      <p:pic>
        <p:nvPicPr>
          <p:cNvPr id="3081" name="Picture 20" descr="Oracle WHITE"/>
          <p:cNvPicPr>
            <a:picLocks noChangeArrowheads="1"/>
          </p:cNvPicPr>
          <p:nvPr userDrawn="1"/>
        </p:nvPicPr>
        <p:blipFill>
          <a:blip r:embed="rId14"/>
          <a:srcRect/>
          <a:stretch>
            <a:fillRect/>
          </a:stretch>
        </p:blipFill>
        <p:spPr bwMode="auto">
          <a:xfrm>
            <a:off x="8001000" y="4668838"/>
            <a:ext cx="731838" cy="92075"/>
          </a:xfrm>
          <a:prstGeom prst="rect">
            <a:avLst/>
          </a:prstGeom>
          <a:noFill/>
          <a:ln w="9525">
            <a:noFill/>
            <a:miter lim="800000"/>
            <a:headEnd/>
            <a:tailEnd/>
          </a:ln>
        </p:spPr>
      </p:pic>
      <p:sp>
        <p:nvSpPr>
          <p:cNvPr id="10"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Lst>
  <p:transition>
    <p:wipe dir="r"/>
  </p:transition>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07652" algn="l" rtl="0" fontAlgn="base">
        <a:spcBef>
          <a:spcPct val="0"/>
        </a:spcBef>
        <a:spcAft>
          <a:spcPct val="0"/>
        </a:spcAft>
        <a:defRPr sz="2100" b="1">
          <a:solidFill>
            <a:schemeClr val="tx1"/>
          </a:solidFill>
          <a:latin typeface="Arial" charset="0"/>
        </a:defRPr>
      </a:lvl6pPr>
      <a:lvl7pPr marL="815303" algn="l" rtl="0" fontAlgn="base">
        <a:spcBef>
          <a:spcPct val="0"/>
        </a:spcBef>
        <a:spcAft>
          <a:spcPct val="0"/>
        </a:spcAft>
        <a:defRPr sz="2100" b="1">
          <a:solidFill>
            <a:schemeClr val="tx1"/>
          </a:solidFill>
          <a:latin typeface="Arial" charset="0"/>
        </a:defRPr>
      </a:lvl7pPr>
      <a:lvl8pPr marL="1222953" algn="l" rtl="0" fontAlgn="base">
        <a:spcBef>
          <a:spcPct val="0"/>
        </a:spcBef>
        <a:spcAft>
          <a:spcPct val="0"/>
        </a:spcAft>
        <a:defRPr sz="2100" b="1">
          <a:solidFill>
            <a:schemeClr val="tx1"/>
          </a:solidFill>
          <a:latin typeface="Arial" charset="0"/>
        </a:defRPr>
      </a:lvl8pPr>
      <a:lvl9pPr marL="1630605" algn="l" rtl="0" fontAlgn="base">
        <a:spcBef>
          <a:spcPct val="0"/>
        </a:spcBef>
        <a:spcAft>
          <a:spcPct val="0"/>
        </a:spcAft>
        <a:defRPr sz="2100" b="1">
          <a:solidFill>
            <a:schemeClr val="tx1"/>
          </a:solidFill>
          <a:latin typeface="Arial" charset="0"/>
        </a:defRPr>
      </a:lvl9pPr>
    </p:titleStyle>
    <p:bodyStyle>
      <a:lvl1pPr marL="201613" indent="-201613" algn="l" rtl="0" eaLnBrk="0" fontAlgn="base" hangingPunct="0">
        <a:spcBef>
          <a:spcPct val="20000"/>
        </a:spcBef>
        <a:spcAft>
          <a:spcPct val="0"/>
        </a:spcAft>
        <a:buClr>
          <a:schemeClr val="tx2"/>
        </a:buClr>
        <a:buFont typeface="Times" pitchFamily="-111" charset="0"/>
        <a:buChar char="•"/>
        <a:defRPr sz="2200">
          <a:solidFill>
            <a:schemeClr val="tx1"/>
          </a:solidFill>
          <a:latin typeface="+mn-lt"/>
          <a:ea typeface="+mn-ea"/>
          <a:cs typeface="+mn-cs"/>
        </a:defRPr>
      </a:lvl1pPr>
      <a:lvl2pPr marL="506413" indent="-203200" algn="l" rtl="0" eaLnBrk="0" fontAlgn="base" hangingPunct="0">
        <a:spcBef>
          <a:spcPct val="20000"/>
        </a:spcBef>
        <a:spcAft>
          <a:spcPct val="0"/>
        </a:spcAft>
        <a:buClr>
          <a:schemeClr val="bg2"/>
        </a:buClr>
        <a:buFont typeface="Times" pitchFamily="-111" charset="0"/>
        <a:buChar char="–"/>
        <a:defRPr>
          <a:solidFill>
            <a:schemeClr val="tx1"/>
          </a:solidFill>
          <a:latin typeface="+mn-lt"/>
        </a:defRPr>
      </a:lvl2pPr>
      <a:lvl3pPr marL="814388" indent="-203200" algn="l" rtl="0" eaLnBrk="0" fontAlgn="base" hangingPunct="0">
        <a:spcBef>
          <a:spcPct val="20000"/>
        </a:spcBef>
        <a:spcAft>
          <a:spcPct val="0"/>
        </a:spcAft>
        <a:buClr>
          <a:schemeClr val="tx2"/>
        </a:buClr>
        <a:buFont typeface="Times" pitchFamily="-111" charset="0"/>
        <a:buChar char="•"/>
        <a:defRPr>
          <a:solidFill>
            <a:schemeClr val="tx1"/>
          </a:solidFill>
          <a:latin typeface="+mn-lt"/>
        </a:defRPr>
      </a:lvl3pPr>
      <a:lvl4pPr marL="1120775" indent="-203200" algn="l" rtl="0" eaLnBrk="0" fontAlgn="base" hangingPunct="0">
        <a:spcBef>
          <a:spcPct val="20000"/>
        </a:spcBef>
        <a:spcAft>
          <a:spcPct val="0"/>
        </a:spcAft>
        <a:buClr>
          <a:schemeClr val="bg2"/>
        </a:buClr>
        <a:buFont typeface="Times" pitchFamily="-111" charset="0"/>
        <a:buChar char="–"/>
        <a:defRPr>
          <a:solidFill>
            <a:schemeClr val="tx1"/>
          </a:solidFill>
          <a:latin typeface="+mn-lt"/>
        </a:defRPr>
      </a:lvl4pPr>
      <a:lvl5pPr marL="1427163" indent="-203200" algn="l" rtl="0" eaLnBrk="0" fontAlgn="base" hangingPunct="0">
        <a:spcBef>
          <a:spcPct val="20000"/>
        </a:spcBef>
        <a:spcAft>
          <a:spcPct val="0"/>
        </a:spcAft>
        <a:buClr>
          <a:schemeClr val="tx2"/>
        </a:buClr>
        <a:buFont typeface="Times" pitchFamily="-111" charset="0"/>
        <a:buChar char="•"/>
        <a:defRPr>
          <a:solidFill>
            <a:schemeClr val="tx1"/>
          </a:solidFill>
          <a:latin typeface="+mn-lt"/>
        </a:defRPr>
      </a:lvl5pPr>
      <a:lvl6pPr marL="1835845" indent="-203826" algn="l" rtl="0" fontAlgn="base">
        <a:spcBef>
          <a:spcPct val="20000"/>
        </a:spcBef>
        <a:spcAft>
          <a:spcPct val="0"/>
        </a:spcAft>
        <a:buClr>
          <a:schemeClr val="tx2"/>
        </a:buClr>
        <a:buFont typeface="Times"/>
        <a:buChar char="•"/>
        <a:defRPr sz="1800">
          <a:solidFill>
            <a:schemeClr val="tx1"/>
          </a:solidFill>
          <a:latin typeface="+mn-lt"/>
        </a:defRPr>
      </a:lvl6pPr>
      <a:lvl7pPr marL="2243497" indent="-203826" algn="l" rtl="0" fontAlgn="base">
        <a:spcBef>
          <a:spcPct val="20000"/>
        </a:spcBef>
        <a:spcAft>
          <a:spcPct val="0"/>
        </a:spcAft>
        <a:buClr>
          <a:schemeClr val="tx2"/>
        </a:buClr>
        <a:buFont typeface="Times"/>
        <a:buChar char="•"/>
        <a:defRPr sz="1800">
          <a:solidFill>
            <a:schemeClr val="tx1"/>
          </a:solidFill>
          <a:latin typeface="+mn-lt"/>
        </a:defRPr>
      </a:lvl7pPr>
      <a:lvl8pPr marL="2651148" indent="-203826" algn="l" rtl="0" fontAlgn="base">
        <a:spcBef>
          <a:spcPct val="20000"/>
        </a:spcBef>
        <a:spcAft>
          <a:spcPct val="0"/>
        </a:spcAft>
        <a:buClr>
          <a:schemeClr val="tx2"/>
        </a:buClr>
        <a:buFont typeface="Times"/>
        <a:buChar char="•"/>
        <a:defRPr sz="1800">
          <a:solidFill>
            <a:schemeClr val="tx1"/>
          </a:solidFill>
          <a:latin typeface="+mn-lt"/>
        </a:defRPr>
      </a:lvl8pPr>
      <a:lvl9pPr marL="3058800" indent="-203826" algn="l" rtl="0" fontAlgn="base">
        <a:spcBef>
          <a:spcPct val="20000"/>
        </a:spcBef>
        <a:spcAft>
          <a:spcPct val="0"/>
        </a:spcAft>
        <a:buClr>
          <a:schemeClr val="tx2"/>
        </a:buClr>
        <a:buFont typeface="Times"/>
        <a:buChar char="•"/>
        <a:defRPr sz="1800">
          <a:solidFill>
            <a:schemeClr val="tx1"/>
          </a:solidFill>
          <a:latin typeface="+mn-lt"/>
        </a:defRPr>
      </a:lvl9pPr>
    </p:bodyStyle>
    <p:otherStyle>
      <a:defPPr>
        <a:defRPr lang="en-US"/>
      </a:defPPr>
      <a:lvl1pPr marL="0" algn="l" defTabSz="815303" rtl="0" eaLnBrk="1" latinLnBrk="0" hangingPunct="1">
        <a:defRPr sz="1600" kern="1200">
          <a:solidFill>
            <a:schemeClr val="tx1"/>
          </a:solidFill>
          <a:latin typeface="+mn-lt"/>
          <a:ea typeface="+mn-ea"/>
          <a:cs typeface="+mn-cs"/>
        </a:defRPr>
      </a:lvl1pPr>
      <a:lvl2pPr marL="407652" algn="l" defTabSz="815303" rtl="0" eaLnBrk="1" latinLnBrk="0" hangingPunct="1">
        <a:defRPr sz="1600" kern="1200">
          <a:solidFill>
            <a:schemeClr val="tx1"/>
          </a:solidFill>
          <a:latin typeface="+mn-lt"/>
          <a:ea typeface="+mn-ea"/>
          <a:cs typeface="+mn-cs"/>
        </a:defRPr>
      </a:lvl2pPr>
      <a:lvl3pPr marL="815303" algn="l" defTabSz="815303" rtl="0" eaLnBrk="1" latinLnBrk="0" hangingPunct="1">
        <a:defRPr sz="1600" kern="1200">
          <a:solidFill>
            <a:schemeClr val="tx1"/>
          </a:solidFill>
          <a:latin typeface="+mn-lt"/>
          <a:ea typeface="+mn-ea"/>
          <a:cs typeface="+mn-cs"/>
        </a:defRPr>
      </a:lvl3pPr>
      <a:lvl4pPr marL="1222953" algn="l" defTabSz="815303" rtl="0" eaLnBrk="1" latinLnBrk="0" hangingPunct="1">
        <a:defRPr sz="1600" kern="1200">
          <a:solidFill>
            <a:schemeClr val="tx1"/>
          </a:solidFill>
          <a:latin typeface="+mn-lt"/>
          <a:ea typeface="+mn-ea"/>
          <a:cs typeface="+mn-cs"/>
        </a:defRPr>
      </a:lvl4pPr>
      <a:lvl5pPr marL="1630605" algn="l" defTabSz="815303" rtl="0" eaLnBrk="1" latinLnBrk="0" hangingPunct="1">
        <a:defRPr sz="1600" kern="1200">
          <a:solidFill>
            <a:schemeClr val="tx1"/>
          </a:solidFill>
          <a:latin typeface="+mn-lt"/>
          <a:ea typeface="+mn-ea"/>
          <a:cs typeface="+mn-cs"/>
        </a:defRPr>
      </a:lvl5pPr>
      <a:lvl6pPr marL="2038255" algn="l" defTabSz="815303" rtl="0" eaLnBrk="1" latinLnBrk="0" hangingPunct="1">
        <a:defRPr sz="1600" kern="1200">
          <a:solidFill>
            <a:schemeClr val="tx1"/>
          </a:solidFill>
          <a:latin typeface="+mn-lt"/>
          <a:ea typeface="+mn-ea"/>
          <a:cs typeface="+mn-cs"/>
        </a:defRPr>
      </a:lvl6pPr>
      <a:lvl7pPr marL="2445906" algn="l" defTabSz="815303" rtl="0" eaLnBrk="1" latinLnBrk="0" hangingPunct="1">
        <a:defRPr sz="1600" kern="1200">
          <a:solidFill>
            <a:schemeClr val="tx1"/>
          </a:solidFill>
          <a:latin typeface="+mn-lt"/>
          <a:ea typeface="+mn-ea"/>
          <a:cs typeface="+mn-cs"/>
        </a:defRPr>
      </a:lvl7pPr>
      <a:lvl8pPr marL="2853558" algn="l" defTabSz="815303" rtl="0" eaLnBrk="1" latinLnBrk="0" hangingPunct="1">
        <a:defRPr sz="1600" kern="1200">
          <a:solidFill>
            <a:schemeClr val="tx1"/>
          </a:solidFill>
          <a:latin typeface="+mn-lt"/>
          <a:ea typeface="+mn-ea"/>
          <a:cs typeface="+mn-cs"/>
        </a:defRPr>
      </a:lvl8pPr>
      <a:lvl9pPr marL="3261209" algn="l" defTabSz="815303"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8"/>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9"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9"/>
            <a:ext cx="2895600" cy="274637"/>
          </a:xfrm>
          <a:prstGeom prst="rect">
            <a:avLst/>
          </a:prstGeom>
        </p:spPr>
        <p:txBody>
          <a:bodyPr vert="horz" wrap="square" lIns="57102" tIns="28551" rIns="57102" bIns="28551"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5">
            <a:alphaModFix amt="0"/>
            <a:extLst>
              <a:ext uri="{28A0092B-C50C-407E-A947-70E740481C1C}">
                <a14:useLocalDpi xmlns:a14="http://schemas.microsoft.com/office/drawing/2010/main" xmlns="" val="0"/>
              </a:ext>
            </a:extLst>
          </a:blip>
          <a:srcRect/>
          <a:stretch>
            <a:fillRect/>
          </a:stretch>
        </p:blipFill>
        <p:spPr bwMode="auto">
          <a:xfrm>
            <a:off x="1" y="2"/>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4"/>
            <a:ext cx="9144000" cy="168275"/>
            <a:chOff x="0" y="4629150"/>
            <a:chExt cx="9144000" cy="168275"/>
          </a:xfrm>
        </p:grpSpPr>
        <p:pic>
          <p:nvPicPr>
            <p:cNvPr id="1033" name="Picture 25" descr="Red Ba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17">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05" algn="l" rtl="0" eaLnBrk="1" fontAlgn="base" hangingPunct="1">
        <a:spcBef>
          <a:spcPct val="0"/>
        </a:spcBef>
        <a:spcAft>
          <a:spcPct val="0"/>
        </a:spcAft>
        <a:defRPr sz="2200" b="1">
          <a:solidFill>
            <a:schemeClr val="tx1"/>
          </a:solidFill>
          <a:latin typeface="Arial" charset="0"/>
          <a:cs typeface="Arial" charset="0"/>
        </a:defRPr>
      </a:lvl6pPr>
      <a:lvl7pPr marL="571009" algn="l" rtl="0" eaLnBrk="1" fontAlgn="base" hangingPunct="1">
        <a:spcBef>
          <a:spcPct val="0"/>
        </a:spcBef>
        <a:spcAft>
          <a:spcPct val="0"/>
        </a:spcAft>
        <a:defRPr sz="2200" b="1">
          <a:solidFill>
            <a:schemeClr val="tx1"/>
          </a:solidFill>
          <a:latin typeface="Arial" charset="0"/>
          <a:cs typeface="Arial" charset="0"/>
        </a:defRPr>
      </a:lvl7pPr>
      <a:lvl8pPr marL="856514" algn="l" rtl="0" eaLnBrk="1" fontAlgn="base" hangingPunct="1">
        <a:spcBef>
          <a:spcPct val="0"/>
        </a:spcBef>
        <a:spcAft>
          <a:spcPct val="0"/>
        </a:spcAft>
        <a:defRPr sz="2200" b="1">
          <a:solidFill>
            <a:schemeClr val="tx1"/>
          </a:solidFill>
          <a:latin typeface="Arial" charset="0"/>
          <a:cs typeface="Arial" charset="0"/>
        </a:defRPr>
      </a:lvl8pPr>
      <a:lvl9pPr marL="1142021" algn="l" rtl="0" eaLnBrk="1" fontAlgn="base" hangingPunct="1">
        <a:spcBef>
          <a:spcPct val="0"/>
        </a:spcBef>
        <a:spcAft>
          <a:spcPct val="0"/>
        </a:spcAft>
        <a:defRPr sz="2200" b="1">
          <a:solidFill>
            <a:schemeClr val="tx1"/>
          </a:solidFill>
          <a:latin typeface="Arial" charset="0"/>
          <a:cs typeface="Arial" charset="0"/>
        </a:defRPr>
      </a:lvl9pPr>
    </p:titleStyle>
    <p:bodyStyle>
      <a:lvl1pPr marL="212675" indent="-21267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42" indent="-226958"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20" indent="-141254"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593" indent="-228547"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50" indent="-231720"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280"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785"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291"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795"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09" rtl="0" eaLnBrk="1" latinLnBrk="0" hangingPunct="1">
        <a:defRPr sz="1100" kern="1200">
          <a:solidFill>
            <a:schemeClr val="tx1"/>
          </a:solidFill>
          <a:latin typeface="+mn-lt"/>
          <a:ea typeface="+mn-ea"/>
          <a:cs typeface="+mn-cs"/>
        </a:defRPr>
      </a:lvl1pPr>
      <a:lvl2pPr marL="285505" algn="l" defTabSz="571009" rtl="0" eaLnBrk="1" latinLnBrk="0" hangingPunct="1">
        <a:defRPr sz="1100" kern="1200">
          <a:solidFill>
            <a:schemeClr val="tx1"/>
          </a:solidFill>
          <a:latin typeface="+mn-lt"/>
          <a:ea typeface="+mn-ea"/>
          <a:cs typeface="+mn-cs"/>
        </a:defRPr>
      </a:lvl2pPr>
      <a:lvl3pPr marL="571009" algn="l" defTabSz="571009" rtl="0" eaLnBrk="1" latinLnBrk="0" hangingPunct="1">
        <a:defRPr sz="1100" kern="1200">
          <a:solidFill>
            <a:schemeClr val="tx1"/>
          </a:solidFill>
          <a:latin typeface="+mn-lt"/>
          <a:ea typeface="+mn-ea"/>
          <a:cs typeface="+mn-cs"/>
        </a:defRPr>
      </a:lvl3pPr>
      <a:lvl4pPr marL="856514" algn="l" defTabSz="571009" rtl="0" eaLnBrk="1" latinLnBrk="0" hangingPunct="1">
        <a:defRPr sz="1100" kern="1200">
          <a:solidFill>
            <a:schemeClr val="tx1"/>
          </a:solidFill>
          <a:latin typeface="+mn-lt"/>
          <a:ea typeface="+mn-ea"/>
          <a:cs typeface="+mn-cs"/>
        </a:defRPr>
      </a:lvl4pPr>
      <a:lvl5pPr marL="1142021" algn="l" defTabSz="571009" rtl="0" eaLnBrk="1" latinLnBrk="0" hangingPunct="1">
        <a:defRPr sz="1100" kern="1200">
          <a:solidFill>
            <a:schemeClr val="tx1"/>
          </a:solidFill>
          <a:latin typeface="+mn-lt"/>
          <a:ea typeface="+mn-ea"/>
          <a:cs typeface="+mn-cs"/>
        </a:defRPr>
      </a:lvl5pPr>
      <a:lvl6pPr marL="1427526" algn="l" defTabSz="571009" rtl="0" eaLnBrk="1" latinLnBrk="0" hangingPunct="1">
        <a:defRPr sz="1100" kern="1200">
          <a:solidFill>
            <a:schemeClr val="tx1"/>
          </a:solidFill>
          <a:latin typeface="+mn-lt"/>
          <a:ea typeface="+mn-ea"/>
          <a:cs typeface="+mn-cs"/>
        </a:defRPr>
      </a:lvl6pPr>
      <a:lvl7pPr marL="1713031" algn="l" defTabSz="571009" rtl="0" eaLnBrk="1" latinLnBrk="0" hangingPunct="1">
        <a:defRPr sz="1100" kern="1200">
          <a:solidFill>
            <a:schemeClr val="tx1"/>
          </a:solidFill>
          <a:latin typeface="+mn-lt"/>
          <a:ea typeface="+mn-ea"/>
          <a:cs typeface="+mn-cs"/>
        </a:defRPr>
      </a:lvl7pPr>
      <a:lvl8pPr marL="1998538" algn="l" defTabSz="571009" rtl="0" eaLnBrk="1" latinLnBrk="0" hangingPunct="1">
        <a:defRPr sz="1100" kern="1200">
          <a:solidFill>
            <a:schemeClr val="tx1"/>
          </a:solidFill>
          <a:latin typeface="+mn-lt"/>
          <a:ea typeface="+mn-ea"/>
          <a:cs typeface="+mn-cs"/>
        </a:defRPr>
      </a:lvl8pPr>
      <a:lvl9pPr marL="2284043" algn="l" defTabSz="571009" rtl="0" eaLnBrk="1" latinLnBrk="0" hangingPunct="1">
        <a:defRPr sz="1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8"/>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9"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9"/>
            <a:ext cx="2895600" cy="274637"/>
          </a:xfrm>
          <a:prstGeom prst="rect">
            <a:avLst/>
          </a:prstGeom>
        </p:spPr>
        <p:txBody>
          <a:bodyPr vert="horz" wrap="square" lIns="57102" tIns="28551" rIns="57102" bIns="28551"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5">
            <a:alphaModFix amt="0"/>
            <a:extLst>
              <a:ext uri="{28A0092B-C50C-407E-A947-70E740481C1C}">
                <a14:useLocalDpi xmlns:a14="http://schemas.microsoft.com/office/drawing/2010/main" xmlns="" val="0"/>
              </a:ext>
            </a:extLst>
          </a:blip>
          <a:srcRect/>
          <a:stretch>
            <a:fillRect/>
          </a:stretch>
        </p:blipFill>
        <p:spPr bwMode="auto">
          <a:xfrm>
            <a:off x="1" y="2"/>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4"/>
            <a:ext cx="9144000" cy="168275"/>
            <a:chOff x="0" y="4629150"/>
            <a:chExt cx="9144000" cy="168275"/>
          </a:xfrm>
        </p:grpSpPr>
        <p:pic>
          <p:nvPicPr>
            <p:cNvPr id="1033" name="Picture 25" descr="Red Ba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17">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Tree>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05" algn="l" rtl="0" eaLnBrk="1" fontAlgn="base" hangingPunct="1">
        <a:spcBef>
          <a:spcPct val="0"/>
        </a:spcBef>
        <a:spcAft>
          <a:spcPct val="0"/>
        </a:spcAft>
        <a:defRPr sz="2200" b="1">
          <a:solidFill>
            <a:schemeClr val="tx1"/>
          </a:solidFill>
          <a:latin typeface="Arial" charset="0"/>
          <a:cs typeface="Arial" charset="0"/>
        </a:defRPr>
      </a:lvl6pPr>
      <a:lvl7pPr marL="571009" algn="l" rtl="0" eaLnBrk="1" fontAlgn="base" hangingPunct="1">
        <a:spcBef>
          <a:spcPct val="0"/>
        </a:spcBef>
        <a:spcAft>
          <a:spcPct val="0"/>
        </a:spcAft>
        <a:defRPr sz="2200" b="1">
          <a:solidFill>
            <a:schemeClr val="tx1"/>
          </a:solidFill>
          <a:latin typeface="Arial" charset="0"/>
          <a:cs typeface="Arial" charset="0"/>
        </a:defRPr>
      </a:lvl7pPr>
      <a:lvl8pPr marL="856514" algn="l" rtl="0" eaLnBrk="1" fontAlgn="base" hangingPunct="1">
        <a:spcBef>
          <a:spcPct val="0"/>
        </a:spcBef>
        <a:spcAft>
          <a:spcPct val="0"/>
        </a:spcAft>
        <a:defRPr sz="2200" b="1">
          <a:solidFill>
            <a:schemeClr val="tx1"/>
          </a:solidFill>
          <a:latin typeface="Arial" charset="0"/>
          <a:cs typeface="Arial" charset="0"/>
        </a:defRPr>
      </a:lvl8pPr>
      <a:lvl9pPr marL="1142021" algn="l" rtl="0" eaLnBrk="1" fontAlgn="base" hangingPunct="1">
        <a:spcBef>
          <a:spcPct val="0"/>
        </a:spcBef>
        <a:spcAft>
          <a:spcPct val="0"/>
        </a:spcAft>
        <a:defRPr sz="2200" b="1">
          <a:solidFill>
            <a:schemeClr val="tx1"/>
          </a:solidFill>
          <a:latin typeface="Arial" charset="0"/>
          <a:cs typeface="Arial" charset="0"/>
        </a:defRPr>
      </a:lvl9pPr>
    </p:titleStyle>
    <p:bodyStyle>
      <a:lvl1pPr marL="212675" indent="-21267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42" indent="-226958"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20" indent="-141254"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593" indent="-228547"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50" indent="-231720"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280"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785"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291"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795"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09" rtl="0" eaLnBrk="1" latinLnBrk="0" hangingPunct="1">
        <a:defRPr sz="1100" kern="1200">
          <a:solidFill>
            <a:schemeClr val="tx1"/>
          </a:solidFill>
          <a:latin typeface="+mn-lt"/>
          <a:ea typeface="+mn-ea"/>
          <a:cs typeface="+mn-cs"/>
        </a:defRPr>
      </a:lvl1pPr>
      <a:lvl2pPr marL="285505" algn="l" defTabSz="571009" rtl="0" eaLnBrk="1" latinLnBrk="0" hangingPunct="1">
        <a:defRPr sz="1100" kern="1200">
          <a:solidFill>
            <a:schemeClr val="tx1"/>
          </a:solidFill>
          <a:latin typeface="+mn-lt"/>
          <a:ea typeface="+mn-ea"/>
          <a:cs typeface="+mn-cs"/>
        </a:defRPr>
      </a:lvl2pPr>
      <a:lvl3pPr marL="571009" algn="l" defTabSz="571009" rtl="0" eaLnBrk="1" latinLnBrk="0" hangingPunct="1">
        <a:defRPr sz="1100" kern="1200">
          <a:solidFill>
            <a:schemeClr val="tx1"/>
          </a:solidFill>
          <a:latin typeface="+mn-lt"/>
          <a:ea typeface="+mn-ea"/>
          <a:cs typeface="+mn-cs"/>
        </a:defRPr>
      </a:lvl3pPr>
      <a:lvl4pPr marL="856514" algn="l" defTabSz="571009" rtl="0" eaLnBrk="1" latinLnBrk="0" hangingPunct="1">
        <a:defRPr sz="1100" kern="1200">
          <a:solidFill>
            <a:schemeClr val="tx1"/>
          </a:solidFill>
          <a:latin typeface="+mn-lt"/>
          <a:ea typeface="+mn-ea"/>
          <a:cs typeface="+mn-cs"/>
        </a:defRPr>
      </a:lvl4pPr>
      <a:lvl5pPr marL="1142021" algn="l" defTabSz="571009" rtl="0" eaLnBrk="1" latinLnBrk="0" hangingPunct="1">
        <a:defRPr sz="1100" kern="1200">
          <a:solidFill>
            <a:schemeClr val="tx1"/>
          </a:solidFill>
          <a:latin typeface="+mn-lt"/>
          <a:ea typeface="+mn-ea"/>
          <a:cs typeface="+mn-cs"/>
        </a:defRPr>
      </a:lvl5pPr>
      <a:lvl6pPr marL="1427526" algn="l" defTabSz="571009" rtl="0" eaLnBrk="1" latinLnBrk="0" hangingPunct="1">
        <a:defRPr sz="1100" kern="1200">
          <a:solidFill>
            <a:schemeClr val="tx1"/>
          </a:solidFill>
          <a:latin typeface="+mn-lt"/>
          <a:ea typeface="+mn-ea"/>
          <a:cs typeface="+mn-cs"/>
        </a:defRPr>
      </a:lvl6pPr>
      <a:lvl7pPr marL="1713031" algn="l" defTabSz="571009" rtl="0" eaLnBrk="1" latinLnBrk="0" hangingPunct="1">
        <a:defRPr sz="1100" kern="1200">
          <a:solidFill>
            <a:schemeClr val="tx1"/>
          </a:solidFill>
          <a:latin typeface="+mn-lt"/>
          <a:ea typeface="+mn-ea"/>
          <a:cs typeface="+mn-cs"/>
        </a:defRPr>
      </a:lvl7pPr>
      <a:lvl8pPr marL="1998538" algn="l" defTabSz="571009" rtl="0" eaLnBrk="1" latinLnBrk="0" hangingPunct="1">
        <a:defRPr sz="1100" kern="1200">
          <a:solidFill>
            <a:schemeClr val="tx1"/>
          </a:solidFill>
          <a:latin typeface="+mn-lt"/>
          <a:ea typeface="+mn-ea"/>
          <a:cs typeface="+mn-cs"/>
        </a:defRPr>
      </a:lvl8pPr>
      <a:lvl9pPr marL="2284043" algn="l" defTabSz="571009" rtl="0" eaLnBrk="1" latinLnBrk="0" hangingPunct="1">
        <a:defRPr sz="1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8"/>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9"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9"/>
            <a:ext cx="2895600" cy="274637"/>
          </a:xfrm>
          <a:prstGeom prst="rect">
            <a:avLst/>
          </a:prstGeom>
        </p:spPr>
        <p:txBody>
          <a:bodyPr vert="horz" wrap="square" lIns="57102" tIns="28551" rIns="57102" bIns="28551"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5">
            <a:alphaModFix amt="0"/>
            <a:extLst>
              <a:ext uri="{28A0092B-C50C-407E-A947-70E740481C1C}">
                <a14:useLocalDpi xmlns:a14="http://schemas.microsoft.com/office/drawing/2010/main" xmlns="" val="0"/>
              </a:ext>
            </a:extLst>
          </a:blip>
          <a:srcRect/>
          <a:stretch>
            <a:fillRect/>
          </a:stretch>
        </p:blipFill>
        <p:spPr bwMode="auto">
          <a:xfrm>
            <a:off x="1" y="2"/>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4"/>
            <a:ext cx="9144000" cy="168275"/>
            <a:chOff x="0" y="4629150"/>
            <a:chExt cx="9144000" cy="168275"/>
          </a:xfrm>
        </p:grpSpPr>
        <p:pic>
          <p:nvPicPr>
            <p:cNvPr id="1033" name="Picture 25" descr="Red Ba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17">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Tree>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05" algn="l" rtl="0" eaLnBrk="1" fontAlgn="base" hangingPunct="1">
        <a:spcBef>
          <a:spcPct val="0"/>
        </a:spcBef>
        <a:spcAft>
          <a:spcPct val="0"/>
        </a:spcAft>
        <a:defRPr sz="2200" b="1">
          <a:solidFill>
            <a:schemeClr val="tx1"/>
          </a:solidFill>
          <a:latin typeface="Arial" charset="0"/>
          <a:cs typeface="Arial" charset="0"/>
        </a:defRPr>
      </a:lvl6pPr>
      <a:lvl7pPr marL="571009" algn="l" rtl="0" eaLnBrk="1" fontAlgn="base" hangingPunct="1">
        <a:spcBef>
          <a:spcPct val="0"/>
        </a:spcBef>
        <a:spcAft>
          <a:spcPct val="0"/>
        </a:spcAft>
        <a:defRPr sz="2200" b="1">
          <a:solidFill>
            <a:schemeClr val="tx1"/>
          </a:solidFill>
          <a:latin typeface="Arial" charset="0"/>
          <a:cs typeface="Arial" charset="0"/>
        </a:defRPr>
      </a:lvl7pPr>
      <a:lvl8pPr marL="856514" algn="l" rtl="0" eaLnBrk="1" fontAlgn="base" hangingPunct="1">
        <a:spcBef>
          <a:spcPct val="0"/>
        </a:spcBef>
        <a:spcAft>
          <a:spcPct val="0"/>
        </a:spcAft>
        <a:defRPr sz="2200" b="1">
          <a:solidFill>
            <a:schemeClr val="tx1"/>
          </a:solidFill>
          <a:latin typeface="Arial" charset="0"/>
          <a:cs typeface="Arial" charset="0"/>
        </a:defRPr>
      </a:lvl8pPr>
      <a:lvl9pPr marL="1142021" algn="l" rtl="0" eaLnBrk="1" fontAlgn="base" hangingPunct="1">
        <a:spcBef>
          <a:spcPct val="0"/>
        </a:spcBef>
        <a:spcAft>
          <a:spcPct val="0"/>
        </a:spcAft>
        <a:defRPr sz="2200" b="1">
          <a:solidFill>
            <a:schemeClr val="tx1"/>
          </a:solidFill>
          <a:latin typeface="Arial" charset="0"/>
          <a:cs typeface="Arial" charset="0"/>
        </a:defRPr>
      </a:lvl9pPr>
    </p:titleStyle>
    <p:bodyStyle>
      <a:lvl1pPr marL="212675" indent="-21267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42" indent="-226958"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20" indent="-141254"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593" indent="-228547"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50" indent="-231720"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280"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785"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291"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795"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09" rtl="0" eaLnBrk="1" latinLnBrk="0" hangingPunct="1">
        <a:defRPr sz="1100" kern="1200">
          <a:solidFill>
            <a:schemeClr val="tx1"/>
          </a:solidFill>
          <a:latin typeface="+mn-lt"/>
          <a:ea typeface="+mn-ea"/>
          <a:cs typeface="+mn-cs"/>
        </a:defRPr>
      </a:lvl1pPr>
      <a:lvl2pPr marL="285505" algn="l" defTabSz="571009" rtl="0" eaLnBrk="1" latinLnBrk="0" hangingPunct="1">
        <a:defRPr sz="1100" kern="1200">
          <a:solidFill>
            <a:schemeClr val="tx1"/>
          </a:solidFill>
          <a:latin typeface="+mn-lt"/>
          <a:ea typeface="+mn-ea"/>
          <a:cs typeface="+mn-cs"/>
        </a:defRPr>
      </a:lvl2pPr>
      <a:lvl3pPr marL="571009" algn="l" defTabSz="571009" rtl="0" eaLnBrk="1" latinLnBrk="0" hangingPunct="1">
        <a:defRPr sz="1100" kern="1200">
          <a:solidFill>
            <a:schemeClr val="tx1"/>
          </a:solidFill>
          <a:latin typeface="+mn-lt"/>
          <a:ea typeface="+mn-ea"/>
          <a:cs typeface="+mn-cs"/>
        </a:defRPr>
      </a:lvl3pPr>
      <a:lvl4pPr marL="856514" algn="l" defTabSz="571009" rtl="0" eaLnBrk="1" latinLnBrk="0" hangingPunct="1">
        <a:defRPr sz="1100" kern="1200">
          <a:solidFill>
            <a:schemeClr val="tx1"/>
          </a:solidFill>
          <a:latin typeface="+mn-lt"/>
          <a:ea typeface="+mn-ea"/>
          <a:cs typeface="+mn-cs"/>
        </a:defRPr>
      </a:lvl4pPr>
      <a:lvl5pPr marL="1142021" algn="l" defTabSz="571009" rtl="0" eaLnBrk="1" latinLnBrk="0" hangingPunct="1">
        <a:defRPr sz="1100" kern="1200">
          <a:solidFill>
            <a:schemeClr val="tx1"/>
          </a:solidFill>
          <a:latin typeface="+mn-lt"/>
          <a:ea typeface="+mn-ea"/>
          <a:cs typeface="+mn-cs"/>
        </a:defRPr>
      </a:lvl5pPr>
      <a:lvl6pPr marL="1427526" algn="l" defTabSz="571009" rtl="0" eaLnBrk="1" latinLnBrk="0" hangingPunct="1">
        <a:defRPr sz="1100" kern="1200">
          <a:solidFill>
            <a:schemeClr val="tx1"/>
          </a:solidFill>
          <a:latin typeface="+mn-lt"/>
          <a:ea typeface="+mn-ea"/>
          <a:cs typeface="+mn-cs"/>
        </a:defRPr>
      </a:lvl6pPr>
      <a:lvl7pPr marL="1713031" algn="l" defTabSz="571009" rtl="0" eaLnBrk="1" latinLnBrk="0" hangingPunct="1">
        <a:defRPr sz="1100" kern="1200">
          <a:solidFill>
            <a:schemeClr val="tx1"/>
          </a:solidFill>
          <a:latin typeface="+mn-lt"/>
          <a:ea typeface="+mn-ea"/>
          <a:cs typeface="+mn-cs"/>
        </a:defRPr>
      </a:lvl7pPr>
      <a:lvl8pPr marL="1998538" algn="l" defTabSz="571009" rtl="0" eaLnBrk="1" latinLnBrk="0" hangingPunct="1">
        <a:defRPr sz="1100" kern="1200">
          <a:solidFill>
            <a:schemeClr val="tx1"/>
          </a:solidFill>
          <a:latin typeface="+mn-lt"/>
          <a:ea typeface="+mn-ea"/>
          <a:cs typeface="+mn-cs"/>
        </a:defRPr>
      </a:lvl8pPr>
      <a:lvl9pPr marL="2284043" algn="l" defTabSz="571009" rtl="0" eaLnBrk="1" latinLnBrk="0" hangingPunct="1">
        <a:defRPr sz="1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5"/>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5"/>
            <a:ext cx="2895600" cy="274637"/>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4">
            <a:alphaModFix amt="0"/>
            <a:extLst>
              <a:ext uri="{28A0092B-C50C-407E-A947-70E740481C1C}">
                <a14:useLocalDpi xmlns:a14="http://schemas.microsoft.com/office/drawing/2010/main" xmlns="" val="0"/>
              </a:ext>
            </a:extLst>
          </a:blip>
          <a:srcRect/>
          <a:stretch>
            <a:fillRect/>
          </a:stretch>
        </p:blipFill>
        <p:spPr bwMode="auto">
          <a:xfrm>
            <a:off x="0" y="0"/>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0"/>
            <a:ext cx="9144000" cy="168275"/>
            <a:chOff x="0" y="4629150"/>
            <a:chExt cx="9144000" cy="168275"/>
          </a:xfrm>
        </p:grpSpPr>
        <p:pic>
          <p:nvPicPr>
            <p:cNvPr id="1033" name="Picture 25" descr="Red Ba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16">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2"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6" name="Straight Connector 15"/>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5"/>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5"/>
            <a:ext cx="2895600" cy="274637"/>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4">
            <a:alphaModFix amt="0"/>
            <a:extLst>
              <a:ext uri="{28A0092B-C50C-407E-A947-70E740481C1C}">
                <a14:useLocalDpi xmlns:a14="http://schemas.microsoft.com/office/drawing/2010/main" xmlns="" val="0"/>
              </a:ext>
            </a:extLst>
          </a:blip>
          <a:srcRect/>
          <a:stretch>
            <a:fillRect/>
          </a:stretch>
        </p:blipFill>
        <p:spPr bwMode="auto">
          <a:xfrm>
            <a:off x="0" y="0"/>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0"/>
            <a:ext cx="9144000" cy="168275"/>
            <a:chOff x="0" y="4629150"/>
            <a:chExt cx="9144000" cy="168275"/>
          </a:xfrm>
        </p:grpSpPr>
        <p:pic>
          <p:nvPicPr>
            <p:cNvPr id="1033" name="Picture 25" descr="Red Ba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16">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Text Box 14"/>
          <p:cNvSpPr txBox="1">
            <a:spLocks noChangeArrowheads="1"/>
          </p:cNvSpPr>
          <p:nvPr userDrawn="1"/>
        </p:nvSpPr>
        <p:spPr bwMode="auto">
          <a:xfrm>
            <a:off x="635232"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2"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2012, Oracle and/or its affiliates. All rights reserved.</a:t>
            </a:r>
          </a:p>
        </p:txBody>
      </p:sp>
      <p:cxnSp>
        <p:nvCxnSpPr>
          <p:cNvPr id="16" name="Straight Connector 15"/>
          <p:cNvCxnSpPr/>
          <p:nvPr userDrawn="1"/>
        </p:nvCxnSpPr>
        <p:spPr>
          <a:xfrm flipH="1">
            <a:off x="824370"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 id="2147484341" r:id="rId12"/>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914281" y="1185862"/>
            <a:ext cx="7810674" cy="3271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8"/>
          <p:cNvSpPr>
            <a:spLocks noGrp="1" noChangeArrowheads="1"/>
          </p:cNvSpPr>
          <p:nvPr>
            <p:ph type="title"/>
          </p:nvPr>
        </p:nvSpPr>
        <p:spPr bwMode="auto">
          <a:xfrm>
            <a:off x="910710" y="255985"/>
            <a:ext cx="780234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lIns="81531" tIns="40766" rIns="81531" bIns="40766" anchor="ctr"/>
          <a:lstStyle/>
          <a:p>
            <a:pPr algn="ctr">
              <a:lnSpc>
                <a:spcPct val="90000"/>
              </a:lnSpc>
              <a:spcBef>
                <a:spcPct val="50000"/>
              </a:spcBef>
              <a:buClr>
                <a:srgbClr val="667263"/>
              </a:buClr>
              <a:defRPr/>
            </a:pPr>
            <a:endParaRPr lang="en-US" sz="1800" b="1" dirty="0">
              <a:solidFill>
                <a:srgbClr val="000000"/>
              </a:solidFill>
              <a:latin typeface="Arial" charset="0"/>
              <a:ea typeface="+mn-ea"/>
            </a:endParaRPr>
          </a:p>
        </p:txBody>
      </p:sp>
      <p:pic>
        <p:nvPicPr>
          <p:cNvPr id="1029" name="Picture 20" descr="Oracle WHITE"/>
          <p:cNvPicPr>
            <a:picLocks noChangeAspect="1" noChangeArrowheads="1"/>
          </p:cNvPicPr>
          <p:nvPr userDrawn="1"/>
        </p:nvPicPr>
        <p:blipFill>
          <a:blip r:embed="rId12"/>
          <a:srcRect/>
          <a:stretch>
            <a:fillRect/>
          </a:stretch>
        </p:blipFill>
        <p:spPr bwMode="auto">
          <a:xfrm>
            <a:off x="7870207" y="4663679"/>
            <a:ext cx="880353" cy="110133"/>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380" y="4914900"/>
            <a:ext cx="883924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800" b="0">
                <a:latin typeface="Arial" charset="0"/>
                <a:cs typeface="+mn-cs"/>
              </a:defRPr>
            </a:lvl1pPr>
          </a:lstStyle>
          <a:p>
            <a:pPr>
              <a:defRPr/>
            </a:pPr>
            <a:endParaRPr lang="en-US">
              <a:solidFill>
                <a:srgbClr val="000000"/>
              </a:solidFill>
              <a:ea typeface="+mn-ea"/>
            </a:endParaRPr>
          </a:p>
        </p:txBody>
      </p:sp>
      <p:pic>
        <p:nvPicPr>
          <p:cNvPr id="1031" name="Picture 24" descr="Small Red Square"/>
          <p:cNvPicPr>
            <a:picLocks noChangeAspect="1" noChangeArrowheads="1"/>
          </p:cNvPicPr>
          <p:nvPr userDrawn="1"/>
        </p:nvPicPr>
        <p:blipFill>
          <a:blip r:embed="rId13"/>
          <a:srcRect/>
          <a:stretch>
            <a:fillRect/>
          </a:stretch>
        </p:blipFill>
        <p:spPr bwMode="auto">
          <a:xfrm>
            <a:off x="43" y="1"/>
            <a:ext cx="533331" cy="512564"/>
          </a:xfrm>
          <a:prstGeom prst="rect">
            <a:avLst/>
          </a:prstGeom>
          <a:noFill/>
          <a:ln w="9525">
            <a:noFill/>
            <a:miter lim="800000"/>
            <a:headEnd/>
            <a:tailEnd/>
          </a:ln>
        </p:spPr>
      </p:pic>
      <p:pic>
        <p:nvPicPr>
          <p:cNvPr id="1032" name="Picture 25" descr="Red Bar"/>
          <p:cNvPicPr>
            <a:picLocks noChangeAspect="1" noChangeArrowheads="1"/>
          </p:cNvPicPr>
          <p:nvPr userDrawn="1"/>
        </p:nvPicPr>
        <p:blipFill>
          <a:blip r:embed="rId14"/>
          <a:srcRect/>
          <a:stretch>
            <a:fillRect/>
          </a:stretch>
        </p:blipFill>
        <p:spPr bwMode="auto">
          <a:xfrm>
            <a:off x="0" y="4629747"/>
            <a:ext cx="9144000" cy="167878"/>
          </a:xfrm>
          <a:prstGeom prst="rect">
            <a:avLst/>
          </a:prstGeom>
          <a:noFill/>
          <a:ln w="9525">
            <a:noFill/>
            <a:miter lim="800000"/>
            <a:headEnd/>
            <a:tailEnd/>
          </a:ln>
        </p:spPr>
      </p:pic>
      <p:pic>
        <p:nvPicPr>
          <p:cNvPr id="2" name="Picture 20" descr="Oracle WHITE"/>
          <p:cNvPicPr>
            <a:picLocks noChangeArrowheads="1"/>
          </p:cNvPicPr>
          <p:nvPr userDrawn="1"/>
        </p:nvPicPr>
        <p:blipFill>
          <a:blip r:embed="rId15"/>
          <a:srcRect/>
          <a:stretch>
            <a:fillRect/>
          </a:stretch>
        </p:blipFill>
        <p:spPr bwMode="auto">
          <a:xfrm>
            <a:off x="8001153" y="4669062"/>
            <a:ext cx="732139" cy="9227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Lst>
  <p:transition>
    <p:wipe dir="r"/>
  </p:transition>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07652" algn="l" rtl="0" fontAlgn="base">
        <a:spcBef>
          <a:spcPct val="0"/>
        </a:spcBef>
        <a:spcAft>
          <a:spcPct val="0"/>
        </a:spcAft>
        <a:defRPr sz="2100" b="1">
          <a:solidFill>
            <a:schemeClr val="tx1"/>
          </a:solidFill>
          <a:latin typeface="Arial" charset="0"/>
        </a:defRPr>
      </a:lvl6pPr>
      <a:lvl7pPr marL="815303" algn="l" rtl="0" fontAlgn="base">
        <a:spcBef>
          <a:spcPct val="0"/>
        </a:spcBef>
        <a:spcAft>
          <a:spcPct val="0"/>
        </a:spcAft>
        <a:defRPr sz="2100" b="1">
          <a:solidFill>
            <a:schemeClr val="tx1"/>
          </a:solidFill>
          <a:latin typeface="Arial" charset="0"/>
        </a:defRPr>
      </a:lvl7pPr>
      <a:lvl8pPr marL="1222953" algn="l" rtl="0" fontAlgn="base">
        <a:spcBef>
          <a:spcPct val="0"/>
        </a:spcBef>
        <a:spcAft>
          <a:spcPct val="0"/>
        </a:spcAft>
        <a:defRPr sz="2100" b="1">
          <a:solidFill>
            <a:schemeClr val="tx1"/>
          </a:solidFill>
          <a:latin typeface="Arial" charset="0"/>
        </a:defRPr>
      </a:lvl8pPr>
      <a:lvl9pPr marL="1630605" algn="l" rtl="0" fontAlgn="base">
        <a:spcBef>
          <a:spcPct val="0"/>
        </a:spcBef>
        <a:spcAft>
          <a:spcPct val="0"/>
        </a:spcAft>
        <a:defRPr sz="2100" b="1">
          <a:solidFill>
            <a:schemeClr val="tx1"/>
          </a:solidFill>
          <a:latin typeface="Arial" charset="0"/>
        </a:defRPr>
      </a:lvl9pPr>
    </p:titleStyle>
    <p:bodyStyle>
      <a:lvl1pPr marL="202308" indent="-202308" algn="l" rtl="0" eaLnBrk="0" fontAlgn="base" hangingPunct="0">
        <a:spcBef>
          <a:spcPct val="20000"/>
        </a:spcBef>
        <a:spcAft>
          <a:spcPct val="0"/>
        </a:spcAft>
        <a:buClr>
          <a:schemeClr val="tx2"/>
        </a:buClr>
        <a:buFont typeface="Times" charset="0"/>
        <a:buChar char="•"/>
        <a:defRPr sz="2200">
          <a:solidFill>
            <a:schemeClr val="tx1"/>
          </a:solidFill>
          <a:latin typeface="+mn-lt"/>
          <a:ea typeface="+mn-ea"/>
          <a:cs typeface="+mn-cs"/>
        </a:defRPr>
      </a:lvl1pPr>
      <a:lvl2pPr marL="507556" indent="-203499" algn="l" rtl="0" eaLnBrk="0" fontAlgn="base" hangingPunct="0">
        <a:spcBef>
          <a:spcPct val="20000"/>
        </a:spcBef>
        <a:spcAft>
          <a:spcPct val="0"/>
        </a:spcAft>
        <a:buClr>
          <a:schemeClr val="bg2"/>
        </a:buClr>
        <a:buFont typeface="Times" charset="0"/>
        <a:buChar char="–"/>
        <a:defRPr sz="1800">
          <a:solidFill>
            <a:schemeClr val="tx1"/>
          </a:solidFill>
          <a:latin typeface="+mn-lt"/>
        </a:defRPr>
      </a:lvl2pPr>
      <a:lvl3pPr marL="815184" indent="-204689" algn="l" rtl="0" eaLnBrk="0" fontAlgn="base" hangingPunct="0">
        <a:spcBef>
          <a:spcPct val="20000"/>
        </a:spcBef>
        <a:spcAft>
          <a:spcPct val="0"/>
        </a:spcAft>
        <a:buClr>
          <a:schemeClr val="tx2"/>
        </a:buClr>
        <a:buFont typeface="Times" charset="0"/>
        <a:buChar char="•"/>
        <a:defRPr sz="1800">
          <a:solidFill>
            <a:schemeClr val="tx1"/>
          </a:solidFill>
          <a:latin typeface="+mn-lt"/>
        </a:defRPr>
      </a:lvl3pPr>
      <a:lvl4pPr marL="1122217" indent="-204689" algn="l" rtl="0" eaLnBrk="0" fontAlgn="base" hangingPunct="0">
        <a:spcBef>
          <a:spcPct val="20000"/>
        </a:spcBef>
        <a:spcAft>
          <a:spcPct val="0"/>
        </a:spcAft>
        <a:buClr>
          <a:schemeClr val="bg2"/>
        </a:buClr>
        <a:buFont typeface="Times" charset="0"/>
        <a:buChar char="–"/>
        <a:defRPr sz="1800">
          <a:solidFill>
            <a:schemeClr val="tx1"/>
          </a:solidFill>
          <a:latin typeface="+mn-lt"/>
        </a:defRPr>
      </a:lvl4pPr>
      <a:lvl5pPr marL="1428059" indent="-203499" algn="l" rtl="0" eaLnBrk="0" fontAlgn="base" hangingPunct="0">
        <a:spcBef>
          <a:spcPct val="20000"/>
        </a:spcBef>
        <a:spcAft>
          <a:spcPct val="0"/>
        </a:spcAft>
        <a:buClr>
          <a:schemeClr val="tx2"/>
        </a:buClr>
        <a:buFont typeface="Times" charset="0"/>
        <a:buChar char="•"/>
        <a:defRPr sz="1800">
          <a:solidFill>
            <a:schemeClr val="tx1"/>
          </a:solidFill>
          <a:latin typeface="+mn-lt"/>
        </a:defRPr>
      </a:lvl5pPr>
      <a:lvl6pPr marL="1835845" indent="-203826" algn="l" rtl="0" fontAlgn="base">
        <a:spcBef>
          <a:spcPct val="20000"/>
        </a:spcBef>
        <a:spcAft>
          <a:spcPct val="0"/>
        </a:spcAft>
        <a:buClr>
          <a:schemeClr val="tx2"/>
        </a:buClr>
        <a:buFont typeface="Times"/>
        <a:buChar char="•"/>
        <a:defRPr sz="1800">
          <a:solidFill>
            <a:schemeClr val="tx1"/>
          </a:solidFill>
          <a:latin typeface="+mn-lt"/>
        </a:defRPr>
      </a:lvl6pPr>
      <a:lvl7pPr marL="2243497" indent="-203826" algn="l" rtl="0" fontAlgn="base">
        <a:spcBef>
          <a:spcPct val="20000"/>
        </a:spcBef>
        <a:spcAft>
          <a:spcPct val="0"/>
        </a:spcAft>
        <a:buClr>
          <a:schemeClr val="tx2"/>
        </a:buClr>
        <a:buFont typeface="Times"/>
        <a:buChar char="•"/>
        <a:defRPr sz="1800">
          <a:solidFill>
            <a:schemeClr val="tx1"/>
          </a:solidFill>
          <a:latin typeface="+mn-lt"/>
        </a:defRPr>
      </a:lvl7pPr>
      <a:lvl8pPr marL="2651148" indent="-203826" algn="l" rtl="0" fontAlgn="base">
        <a:spcBef>
          <a:spcPct val="20000"/>
        </a:spcBef>
        <a:spcAft>
          <a:spcPct val="0"/>
        </a:spcAft>
        <a:buClr>
          <a:schemeClr val="tx2"/>
        </a:buClr>
        <a:buFont typeface="Times"/>
        <a:buChar char="•"/>
        <a:defRPr sz="1800">
          <a:solidFill>
            <a:schemeClr val="tx1"/>
          </a:solidFill>
          <a:latin typeface="+mn-lt"/>
        </a:defRPr>
      </a:lvl8pPr>
      <a:lvl9pPr marL="3058800" indent="-203826" algn="l" rtl="0" fontAlgn="base">
        <a:spcBef>
          <a:spcPct val="20000"/>
        </a:spcBef>
        <a:spcAft>
          <a:spcPct val="0"/>
        </a:spcAft>
        <a:buClr>
          <a:schemeClr val="tx2"/>
        </a:buClr>
        <a:buFont typeface="Times"/>
        <a:buChar char="•"/>
        <a:defRPr sz="1800">
          <a:solidFill>
            <a:schemeClr val="tx1"/>
          </a:solidFill>
          <a:latin typeface="+mn-lt"/>
        </a:defRPr>
      </a:lvl9pPr>
    </p:bodyStyle>
    <p:otherStyle>
      <a:defPPr>
        <a:defRPr lang="en-US"/>
      </a:defPPr>
      <a:lvl1pPr marL="0" algn="l" defTabSz="815303" rtl="0" eaLnBrk="1" latinLnBrk="0" hangingPunct="1">
        <a:defRPr sz="1600" kern="1200">
          <a:solidFill>
            <a:schemeClr val="tx1"/>
          </a:solidFill>
          <a:latin typeface="+mn-lt"/>
          <a:ea typeface="+mn-ea"/>
          <a:cs typeface="+mn-cs"/>
        </a:defRPr>
      </a:lvl1pPr>
      <a:lvl2pPr marL="407652" algn="l" defTabSz="815303" rtl="0" eaLnBrk="1" latinLnBrk="0" hangingPunct="1">
        <a:defRPr sz="1600" kern="1200">
          <a:solidFill>
            <a:schemeClr val="tx1"/>
          </a:solidFill>
          <a:latin typeface="+mn-lt"/>
          <a:ea typeface="+mn-ea"/>
          <a:cs typeface="+mn-cs"/>
        </a:defRPr>
      </a:lvl2pPr>
      <a:lvl3pPr marL="815303" algn="l" defTabSz="815303" rtl="0" eaLnBrk="1" latinLnBrk="0" hangingPunct="1">
        <a:defRPr sz="1600" kern="1200">
          <a:solidFill>
            <a:schemeClr val="tx1"/>
          </a:solidFill>
          <a:latin typeface="+mn-lt"/>
          <a:ea typeface="+mn-ea"/>
          <a:cs typeface="+mn-cs"/>
        </a:defRPr>
      </a:lvl3pPr>
      <a:lvl4pPr marL="1222953" algn="l" defTabSz="815303" rtl="0" eaLnBrk="1" latinLnBrk="0" hangingPunct="1">
        <a:defRPr sz="1600" kern="1200">
          <a:solidFill>
            <a:schemeClr val="tx1"/>
          </a:solidFill>
          <a:latin typeface="+mn-lt"/>
          <a:ea typeface="+mn-ea"/>
          <a:cs typeface="+mn-cs"/>
        </a:defRPr>
      </a:lvl4pPr>
      <a:lvl5pPr marL="1630605" algn="l" defTabSz="815303" rtl="0" eaLnBrk="1" latinLnBrk="0" hangingPunct="1">
        <a:defRPr sz="1600" kern="1200">
          <a:solidFill>
            <a:schemeClr val="tx1"/>
          </a:solidFill>
          <a:latin typeface="+mn-lt"/>
          <a:ea typeface="+mn-ea"/>
          <a:cs typeface="+mn-cs"/>
        </a:defRPr>
      </a:lvl5pPr>
      <a:lvl6pPr marL="2038255" algn="l" defTabSz="815303" rtl="0" eaLnBrk="1" latinLnBrk="0" hangingPunct="1">
        <a:defRPr sz="1600" kern="1200">
          <a:solidFill>
            <a:schemeClr val="tx1"/>
          </a:solidFill>
          <a:latin typeface="+mn-lt"/>
          <a:ea typeface="+mn-ea"/>
          <a:cs typeface="+mn-cs"/>
        </a:defRPr>
      </a:lvl6pPr>
      <a:lvl7pPr marL="2445906" algn="l" defTabSz="815303" rtl="0" eaLnBrk="1" latinLnBrk="0" hangingPunct="1">
        <a:defRPr sz="1600" kern="1200">
          <a:solidFill>
            <a:schemeClr val="tx1"/>
          </a:solidFill>
          <a:latin typeface="+mn-lt"/>
          <a:ea typeface="+mn-ea"/>
          <a:cs typeface="+mn-cs"/>
        </a:defRPr>
      </a:lvl7pPr>
      <a:lvl8pPr marL="2853558" algn="l" defTabSz="815303" rtl="0" eaLnBrk="1" latinLnBrk="0" hangingPunct="1">
        <a:defRPr sz="1600" kern="1200">
          <a:solidFill>
            <a:schemeClr val="tx1"/>
          </a:solidFill>
          <a:latin typeface="+mn-lt"/>
          <a:ea typeface="+mn-ea"/>
          <a:cs typeface="+mn-cs"/>
        </a:defRPr>
      </a:lvl8pPr>
      <a:lvl9pPr marL="3261209" algn="l" defTabSz="815303" rtl="0" eaLnBrk="1" latinLnBrk="0" hangingPunct="1">
        <a:defRPr sz="16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userDrawn="1"/>
        </p:nvPicPr>
        <p:blipFill>
          <a:blip r:embed="rId14"/>
          <a:srcRect/>
          <a:stretch>
            <a:fillRect/>
          </a:stretch>
        </p:blipFill>
        <p:spPr bwMode="auto">
          <a:xfrm>
            <a:off x="0" y="4629179"/>
            <a:ext cx="9144000" cy="169069"/>
          </a:xfrm>
          <a:prstGeom prst="rect">
            <a:avLst/>
          </a:prstGeom>
          <a:noFill/>
          <a:ln w="9525">
            <a:noFill/>
            <a:miter lim="800000"/>
            <a:headEnd/>
            <a:tailEnd/>
          </a:ln>
        </p:spPr>
      </p:pic>
      <p:pic>
        <p:nvPicPr>
          <p:cNvPr id="1027" name="Picture 24" descr="Small Red Square"/>
          <p:cNvPicPr>
            <a:picLocks noChangeAspect="1" noChangeArrowheads="1"/>
          </p:cNvPicPr>
          <p:nvPr userDrawn="1"/>
        </p:nvPicPr>
        <p:blipFill>
          <a:blip r:embed="rId15"/>
          <a:srcRect/>
          <a:stretch>
            <a:fillRect/>
          </a:stretch>
        </p:blipFill>
        <p:spPr bwMode="auto">
          <a:xfrm>
            <a:off x="30" y="0"/>
            <a:ext cx="688975" cy="51435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228602"/>
            <a:ext cx="7581900" cy="7060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 and Second Line Like This</a:t>
            </a:r>
          </a:p>
        </p:txBody>
      </p:sp>
      <p:sp>
        <p:nvSpPr>
          <p:cNvPr id="1030"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spcBef>
                <a:spcPct val="20000"/>
              </a:spcBef>
              <a:buClr>
                <a:srgbClr val="FD0000"/>
              </a:buClr>
              <a:buFontTx/>
              <a:buChar char="•"/>
            </a:pPr>
            <a:endParaRPr lang="en-US" sz="2400" smtClean="0">
              <a:solidFill>
                <a:srgbClr val="000000"/>
              </a:solidFill>
              <a:ea typeface="MS PGothic" pitchFamily="34" charset="-128"/>
            </a:endParaRPr>
          </a:p>
        </p:txBody>
      </p:sp>
      <p:pic>
        <p:nvPicPr>
          <p:cNvPr id="1031" name="Picture 20" descr="Oracle WHITE"/>
          <p:cNvPicPr>
            <a:picLocks noChangeAspect="1" noChangeArrowheads="1"/>
          </p:cNvPicPr>
          <p:nvPr userDrawn="1"/>
        </p:nvPicPr>
        <p:blipFill>
          <a:blip r:embed="rId16"/>
          <a:srcRect/>
          <a:stretch>
            <a:fillRect/>
          </a:stretch>
        </p:blipFill>
        <p:spPr bwMode="auto">
          <a:xfrm>
            <a:off x="7620000" y="4669661"/>
            <a:ext cx="947738" cy="89297"/>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304800" y="50292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spcBef>
                <a:spcPct val="0"/>
              </a:spcBef>
              <a:buClrTx/>
              <a:buFontTx/>
              <a:buNone/>
              <a:defRPr sz="900"/>
            </a:lvl1pPr>
          </a:lstStyle>
          <a:p>
            <a:r>
              <a:rPr lang="en-US" smtClean="0">
                <a:solidFill>
                  <a:srgbClr val="000000"/>
                </a:solidFill>
                <a:ea typeface="MS PGothic" pitchFamily="34" charset="-128"/>
              </a:rPr>
              <a:t>Oracle Confidential – Internal Use Only</a:t>
            </a:r>
          </a:p>
        </p:txBody>
      </p:sp>
      <p:sp>
        <p:nvSpPr>
          <p:cNvPr id="1033" name="Text Box 28"/>
          <p:cNvSpPr txBox="1">
            <a:spLocks noChangeArrowheads="1"/>
          </p:cNvSpPr>
          <p:nvPr userDrawn="1"/>
        </p:nvSpPr>
        <p:spPr bwMode="auto">
          <a:xfrm>
            <a:off x="7391401" y="4750594"/>
            <a:ext cx="1077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034" name="Text Box 29"/>
          <p:cNvSpPr txBox="1">
            <a:spLocks noChangeArrowheads="1"/>
          </p:cNvSpPr>
          <p:nvPr userDrawn="1"/>
        </p:nvSpPr>
        <p:spPr bwMode="auto">
          <a:xfrm>
            <a:off x="7467600" y="4743450"/>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2" name="Slide Number Placeholder 11"/>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buFontTx/>
              <a:buNone/>
              <a:defRPr sz="1000"/>
            </a:lvl1pPr>
          </a:lstStyle>
          <a:p>
            <a:pPr>
              <a:spcBef>
                <a:spcPct val="20000"/>
              </a:spcBef>
              <a:buClr>
                <a:srgbClr val="FD0000"/>
              </a:buClr>
            </a:pPr>
            <a:fld id="{C367F77A-B32B-404C-B4A4-2B8EBEB4E538}" type="slidenum">
              <a:rPr lang="en-US" smtClean="0">
                <a:solidFill>
                  <a:srgbClr val="000000"/>
                </a:solidFill>
                <a:ea typeface="MS PGothic" pitchFamily="34" charset="-128"/>
              </a:rPr>
              <a:pPr>
                <a:spcBef>
                  <a:spcPct val="20000"/>
                </a:spcBef>
                <a:buClr>
                  <a:srgbClr val="FD0000"/>
                </a:buClr>
              </a:pPr>
              <a:t>‹#›</a:t>
            </a:fld>
            <a:endParaRPr 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Lst>
  <p:transition/>
  <p:hf hdr="0" ftr="0" dt="0"/>
  <p:txStyles>
    <p:titleStyle>
      <a:lvl1pPr algn="l" rtl="0" eaLnBrk="0" fontAlgn="base" hangingPunct="0">
        <a:spcBef>
          <a:spcPct val="0"/>
        </a:spcBef>
        <a:spcAft>
          <a:spcPct val="0"/>
        </a:spcAft>
        <a:defRPr sz="3200" b="1">
          <a:solidFill>
            <a:schemeClr val="tx1"/>
          </a:solidFill>
          <a:latin typeface="+mj-lt"/>
          <a:ea typeface="MS PGothic" pitchFamily="34" charset="-128"/>
          <a:cs typeface="ＭＳ Ｐゴシック" charset="-128"/>
        </a:defRPr>
      </a:lvl1pPr>
      <a:lvl2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2pPr>
      <a:lvl3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3pPr>
      <a:lvl4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4pPr>
      <a:lvl5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S PGothic" pitchFamily="34" charset="-128"/>
          <a:cs typeface="ＭＳ Ｐゴシック" charset="-128"/>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8"/>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9"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9"/>
            <a:ext cx="2895600" cy="274637"/>
          </a:xfrm>
          <a:prstGeom prst="rect">
            <a:avLst/>
          </a:prstGeom>
        </p:spPr>
        <p:txBody>
          <a:bodyPr vert="horz" wrap="square" lIns="57102" tIns="28551" rIns="57102" bIns="28551"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5">
            <a:alphaModFix amt="0"/>
            <a:extLst>
              <a:ext uri="{28A0092B-C50C-407E-A947-70E740481C1C}">
                <a14:useLocalDpi xmlns:a14="http://schemas.microsoft.com/office/drawing/2010/main" xmlns="" val="0"/>
              </a:ext>
            </a:extLst>
          </a:blip>
          <a:srcRect/>
          <a:stretch>
            <a:fillRect/>
          </a:stretch>
        </p:blipFill>
        <p:spPr bwMode="auto">
          <a:xfrm>
            <a:off x="1" y="2"/>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4"/>
            <a:ext cx="9144000" cy="168275"/>
            <a:chOff x="0" y="4629150"/>
            <a:chExt cx="9144000" cy="168275"/>
          </a:xfrm>
        </p:grpSpPr>
        <p:pic>
          <p:nvPicPr>
            <p:cNvPr id="1033" name="Picture 25" descr="Red Ba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17">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 id="2147484367" r:id="rId12"/>
    <p:sldLayoutId id="2147484368" r:id="rId13"/>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05" algn="l" rtl="0" eaLnBrk="1" fontAlgn="base" hangingPunct="1">
        <a:spcBef>
          <a:spcPct val="0"/>
        </a:spcBef>
        <a:spcAft>
          <a:spcPct val="0"/>
        </a:spcAft>
        <a:defRPr sz="2200" b="1">
          <a:solidFill>
            <a:schemeClr val="tx1"/>
          </a:solidFill>
          <a:latin typeface="Arial" charset="0"/>
          <a:cs typeface="Arial" charset="0"/>
        </a:defRPr>
      </a:lvl6pPr>
      <a:lvl7pPr marL="571009" algn="l" rtl="0" eaLnBrk="1" fontAlgn="base" hangingPunct="1">
        <a:spcBef>
          <a:spcPct val="0"/>
        </a:spcBef>
        <a:spcAft>
          <a:spcPct val="0"/>
        </a:spcAft>
        <a:defRPr sz="2200" b="1">
          <a:solidFill>
            <a:schemeClr val="tx1"/>
          </a:solidFill>
          <a:latin typeface="Arial" charset="0"/>
          <a:cs typeface="Arial" charset="0"/>
        </a:defRPr>
      </a:lvl7pPr>
      <a:lvl8pPr marL="856514" algn="l" rtl="0" eaLnBrk="1" fontAlgn="base" hangingPunct="1">
        <a:spcBef>
          <a:spcPct val="0"/>
        </a:spcBef>
        <a:spcAft>
          <a:spcPct val="0"/>
        </a:spcAft>
        <a:defRPr sz="2200" b="1">
          <a:solidFill>
            <a:schemeClr val="tx1"/>
          </a:solidFill>
          <a:latin typeface="Arial" charset="0"/>
          <a:cs typeface="Arial" charset="0"/>
        </a:defRPr>
      </a:lvl8pPr>
      <a:lvl9pPr marL="1142021" algn="l" rtl="0" eaLnBrk="1" fontAlgn="base" hangingPunct="1">
        <a:spcBef>
          <a:spcPct val="0"/>
        </a:spcBef>
        <a:spcAft>
          <a:spcPct val="0"/>
        </a:spcAft>
        <a:defRPr sz="2200" b="1">
          <a:solidFill>
            <a:schemeClr val="tx1"/>
          </a:solidFill>
          <a:latin typeface="Arial" charset="0"/>
          <a:cs typeface="Arial" charset="0"/>
        </a:defRPr>
      </a:lvl9pPr>
    </p:titleStyle>
    <p:bodyStyle>
      <a:lvl1pPr marL="212675" indent="-21267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42" indent="-226958"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20" indent="-141254"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593" indent="-228547"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50" indent="-231720"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280"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785"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291"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795"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09" rtl="0" eaLnBrk="1" latinLnBrk="0" hangingPunct="1">
        <a:defRPr sz="1100" kern="1200">
          <a:solidFill>
            <a:schemeClr val="tx1"/>
          </a:solidFill>
          <a:latin typeface="+mn-lt"/>
          <a:ea typeface="+mn-ea"/>
          <a:cs typeface="+mn-cs"/>
        </a:defRPr>
      </a:lvl1pPr>
      <a:lvl2pPr marL="285505" algn="l" defTabSz="571009" rtl="0" eaLnBrk="1" latinLnBrk="0" hangingPunct="1">
        <a:defRPr sz="1100" kern="1200">
          <a:solidFill>
            <a:schemeClr val="tx1"/>
          </a:solidFill>
          <a:latin typeface="+mn-lt"/>
          <a:ea typeface="+mn-ea"/>
          <a:cs typeface="+mn-cs"/>
        </a:defRPr>
      </a:lvl2pPr>
      <a:lvl3pPr marL="571009" algn="l" defTabSz="571009" rtl="0" eaLnBrk="1" latinLnBrk="0" hangingPunct="1">
        <a:defRPr sz="1100" kern="1200">
          <a:solidFill>
            <a:schemeClr val="tx1"/>
          </a:solidFill>
          <a:latin typeface="+mn-lt"/>
          <a:ea typeface="+mn-ea"/>
          <a:cs typeface="+mn-cs"/>
        </a:defRPr>
      </a:lvl3pPr>
      <a:lvl4pPr marL="856514" algn="l" defTabSz="571009" rtl="0" eaLnBrk="1" latinLnBrk="0" hangingPunct="1">
        <a:defRPr sz="1100" kern="1200">
          <a:solidFill>
            <a:schemeClr val="tx1"/>
          </a:solidFill>
          <a:latin typeface="+mn-lt"/>
          <a:ea typeface="+mn-ea"/>
          <a:cs typeface="+mn-cs"/>
        </a:defRPr>
      </a:lvl4pPr>
      <a:lvl5pPr marL="1142021" algn="l" defTabSz="571009" rtl="0" eaLnBrk="1" latinLnBrk="0" hangingPunct="1">
        <a:defRPr sz="1100" kern="1200">
          <a:solidFill>
            <a:schemeClr val="tx1"/>
          </a:solidFill>
          <a:latin typeface="+mn-lt"/>
          <a:ea typeface="+mn-ea"/>
          <a:cs typeface="+mn-cs"/>
        </a:defRPr>
      </a:lvl5pPr>
      <a:lvl6pPr marL="1427526" algn="l" defTabSz="571009" rtl="0" eaLnBrk="1" latinLnBrk="0" hangingPunct="1">
        <a:defRPr sz="1100" kern="1200">
          <a:solidFill>
            <a:schemeClr val="tx1"/>
          </a:solidFill>
          <a:latin typeface="+mn-lt"/>
          <a:ea typeface="+mn-ea"/>
          <a:cs typeface="+mn-cs"/>
        </a:defRPr>
      </a:lvl6pPr>
      <a:lvl7pPr marL="1713031" algn="l" defTabSz="571009" rtl="0" eaLnBrk="1" latinLnBrk="0" hangingPunct="1">
        <a:defRPr sz="1100" kern="1200">
          <a:solidFill>
            <a:schemeClr val="tx1"/>
          </a:solidFill>
          <a:latin typeface="+mn-lt"/>
          <a:ea typeface="+mn-ea"/>
          <a:cs typeface="+mn-cs"/>
        </a:defRPr>
      </a:lvl7pPr>
      <a:lvl8pPr marL="1998538" algn="l" defTabSz="571009" rtl="0" eaLnBrk="1" latinLnBrk="0" hangingPunct="1">
        <a:defRPr sz="1100" kern="1200">
          <a:solidFill>
            <a:schemeClr val="tx1"/>
          </a:solidFill>
          <a:latin typeface="+mn-lt"/>
          <a:ea typeface="+mn-ea"/>
          <a:cs typeface="+mn-cs"/>
        </a:defRPr>
      </a:lvl8pPr>
      <a:lvl9pPr marL="2284043" algn="l" defTabSz="571009" rtl="0" eaLnBrk="1" latinLnBrk="0" hangingPunct="1">
        <a:defRPr sz="1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userDrawn="1"/>
        </p:nvPicPr>
        <p:blipFill>
          <a:blip r:embed="rId14"/>
          <a:srcRect/>
          <a:stretch>
            <a:fillRect/>
          </a:stretch>
        </p:blipFill>
        <p:spPr bwMode="auto">
          <a:xfrm>
            <a:off x="0" y="4629179"/>
            <a:ext cx="9144000" cy="169069"/>
          </a:xfrm>
          <a:prstGeom prst="rect">
            <a:avLst/>
          </a:prstGeom>
          <a:noFill/>
          <a:ln w="9525">
            <a:noFill/>
            <a:miter lim="800000"/>
            <a:headEnd/>
            <a:tailEnd/>
          </a:ln>
        </p:spPr>
      </p:pic>
      <p:pic>
        <p:nvPicPr>
          <p:cNvPr id="1027" name="Picture 24" descr="Small Red Square"/>
          <p:cNvPicPr>
            <a:picLocks noChangeAspect="1" noChangeArrowheads="1"/>
          </p:cNvPicPr>
          <p:nvPr userDrawn="1"/>
        </p:nvPicPr>
        <p:blipFill>
          <a:blip r:embed="rId15"/>
          <a:srcRect/>
          <a:stretch>
            <a:fillRect/>
          </a:stretch>
        </p:blipFill>
        <p:spPr bwMode="auto">
          <a:xfrm>
            <a:off x="30" y="0"/>
            <a:ext cx="688975" cy="51435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228602"/>
            <a:ext cx="7581900" cy="7060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 and Second Line Like This</a:t>
            </a:r>
          </a:p>
        </p:txBody>
      </p:sp>
      <p:sp>
        <p:nvSpPr>
          <p:cNvPr id="1030"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spcBef>
                <a:spcPct val="20000"/>
              </a:spcBef>
              <a:buClr>
                <a:srgbClr val="FD0000"/>
              </a:buClr>
              <a:buFontTx/>
              <a:buChar char="•"/>
            </a:pPr>
            <a:endParaRPr lang="en-US" sz="2400" smtClean="0">
              <a:solidFill>
                <a:srgbClr val="000000"/>
              </a:solidFill>
              <a:ea typeface="MS PGothic" pitchFamily="34" charset="-128"/>
            </a:endParaRPr>
          </a:p>
        </p:txBody>
      </p:sp>
      <p:pic>
        <p:nvPicPr>
          <p:cNvPr id="1031" name="Picture 20" descr="Oracle WHITE"/>
          <p:cNvPicPr>
            <a:picLocks noChangeAspect="1" noChangeArrowheads="1"/>
          </p:cNvPicPr>
          <p:nvPr userDrawn="1"/>
        </p:nvPicPr>
        <p:blipFill>
          <a:blip r:embed="rId16"/>
          <a:srcRect/>
          <a:stretch>
            <a:fillRect/>
          </a:stretch>
        </p:blipFill>
        <p:spPr bwMode="auto">
          <a:xfrm>
            <a:off x="7620000" y="4669661"/>
            <a:ext cx="947738" cy="89297"/>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304800" y="50292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spcBef>
                <a:spcPct val="0"/>
              </a:spcBef>
              <a:buClrTx/>
              <a:buFontTx/>
              <a:buNone/>
              <a:defRPr sz="900"/>
            </a:lvl1pPr>
          </a:lstStyle>
          <a:p>
            <a:r>
              <a:rPr lang="en-US" smtClean="0">
                <a:solidFill>
                  <a:srgbClr val="000000"/>
                </a:solidFill>
                <a:ea typeface="MS PGothic" pitchFamily="34" charset="-128"/>
              </a:rPr>
              <a:t>Oracle Confidential – Internal Use Only</a:t>
            </a:r>
          </a:p>
        </p:txBody>
      </p:sp>
      <p:sp>
        <p:nvSpPr>
          <p:cNvPr id="1033" name="Text Box 28"/>
          <p:cNvSpPr txBox="1">
            <a:spLocks noChangeArrowheads="1"/>
          </p:cNvSpPr>
          <p:nvPr userDrawn="1"/>
        </p:nvSpPr>
        <p:spPr bwMode="auto">
          <a:xfrm>
            <a:off x="7391401" y="4750594"/>
            <a:ext cx="1077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034" name="Text Box 29"/>
          <p:cNvSpPr txBox="1">
            <a:spLocks noChangeArrowheads="1"/>
          </p:cNvSpPr>
          <p:nvPr userDrawn="1"/>
        </p:nvSpPr>
        <p:spPr bwMode="auto">
          <a:xfrm>
            <a:off x="7467600" y="4743450"/>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2" name="Slide Number Placeholder 11"/>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buFontTx/>
              <a:buNone/>
              <a:defRPr sz="1000"/>
            </a:lvl1pPr>
          </a:lstStyle>
          <a:p>
            <a:pPr>
              <a:spcBef>
                <a:spcPct val="20000"/>
              </a:spcBef>
              <a:buClr>
                <a:srgbClr val="FD0000"/>
              </a:buClr>
            </a:pPr>
            <a:fld id="{C367F77A-B32B-404C-B4A4-2B8EBEB4E538}" type="slidenum">
              <a:rPr lang="en-US" smtClean="0">
                <a:solidFill>
                  <a:srgbClr val="000000"/>
                </a:solidFill>
                <a:ea typeface="MS PGothic" pitchFamily="34" charset="-128"/>
              </a:rPr>
              <a:pPr>
                <a:spcBef>
                  <a:spcPct val="20000"/>
                </a:spcBef>
                <a:buClr>
                  <a:srgbClr val="FD0000"/>
                </a:buClr>
              </a:pPr>
              <a:t>‹#›</a:t>
            </a:fld>
            <a:endParaRPr lang="en-US" smtClean="0">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81" r:id="rId12"/>
  </p:sldLayoutIdLst>
  <p:transition/>
  <p:hf hdr="0" ftr="0" dt="0"/>
  <p:txStyles>
    <p:titleStyle>
      <a:lvl1pPr algn="l" rtl="0" eaLnBrk="0" fontAlgn="base" hangingPunct="0">
        <a:spcBef>
          <a:spcPct val="0"/>
        </a:spcBef>
        <a:spcAft>
          <a:spcPct val="0"/>
        </a:spcAft>
        <a:defRPr sz="3200" b="1">
          <a:solidFill>
            <a:schemeClr val="tx1"/>
          </a:solidFill>
          <a:latin typeface="+mj-lt"/>
          <a:ea typeface="MS PGothic" pitchFamily="34" charset="-128"/>
          <a:cs typeface="ＭＳ Ｐゴシック" charset="-128"/>
        </a:defRPr>
      </a:lvl1pPr>
      <a:lvl2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2pPr>
      <a:lvl3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3pPr>
      <a:lvl4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4pPr>
      <a:lvl5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S PGothic" pitchFamily="34" charset="-128"/>
          <a:cs typeface="ＭＳ Ｐゴシック" charset="-128"/>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8"/>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9"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9"/>
            <a:ext cx="2895600" cy="274637"/>
          </a:xfrm>
          <a:prstGeom prst="rect">
            <a:avLst/>
          </a:prstGeom>
        </p:spPr>
        <p:txBody>
          <a:bodyPr vert="horz" wrap="square" lIns="57102" tIns="28551" rIns="57102" bIns="28551"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5">
            <a:alphaModFix amt="0"/>
            <a:extLst>
              <a:ext uri="{28A0092B-C50C-407E-A947-70E740481C1C}">
                <a14:useLocalDpi xmlns:a14="http://schemas.microsoft.com/office/drawing/2010/main" xmlns="" val="0"/>
              </a:ext>
            </a:extLst>
          </a:blip>
          <a:srcRect/>
          <a:stretch>
            <a:fillRect/>
          </a:stretch>
        </p:blipFill>
        <p:spPr bwMode="auto">
          <a:xfrm>
            <a:off x="1" y="2"/>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4"/>
            <a:ext cx="9144000" cy="168275"/>
            <a:chOff x="0" y="4629150"/>
            <a:chExt cx="9144000" cy="168275"/>
          </a:xfrm>
        </p:grpSpPr>
        <p:pic>
          <p:nvPicPr>
            <p:cNvPr id="1033" name="Picture 25" descr="Red Ba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17">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 id="2147484394" r:id="rId12"/>
    <p:sldLayoutId id="2147484395" r:id="rId13"/>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05" algn="l" rtl="0" eaLnBrk="1" fontAlgn="base" hangingPunct="1">
        <a:spcBef>
          <a:spcPct val="0"/>
        </a:spcBef>
        <a:spcAft>
          <a:spcPct val="0"/>
        </a:spcAft>
        <a:defRPr sz="2200" b="1">
          <a:solidFill>
            <a:schemeClr val="tx1"/>
          </a:solidFill>
          <a:latin typeface="Arial" charset="0"/>
          <a:cs typeface="Arial" charset="0"/>
        </a:defRPr>
      </a:lvl6pPr>
      <a:lvl7pPr marL="571009" algn="l" rtl="0" eaLnBrk="1" fontAlgn="base" hangingPunct="1">
        <a:spcBef>
          <a:spcPct val="0"/>
        </a:spcBef>
        <a:spcAft>
          <a:spcPct val="0"/>
        </a:spcAft>
        <a:defRPr sz="2200" b="1">
          <a:solidFill>
            <a:schemeClr val="tx1"/>
          </a:solidFill>
          <a:latin typeface="Arial" charset="0"/>
          <a:cs typeface="Arial" charset="0"/>
        </a:defRPr>
      </a:lvl7pPr>
      <a:lvl8pPr marL="856514" algn="l" rtl="0" eaLnBrk="1" fontAlgn="base" hangingPunct="1">
        <a:spcBef>
          <a:spcPct val="0"/>
        </a:spcBef>
        <a:spcAft>
          <a:spcPct val="0"/>
        </a:spcAft>
        <a:defRPr sz="2200" b="1">
          <a:solidFill>
            <a:schemeClr val="tx1"/>
          </a:solidFill>
          <a:latin typeface="Arial" charset="0"/>
          <a:cs typeface="Arial" charset="0"/>
        </a:defRPr>
      </a:lvl8pPr>
      <a:lvl9pPr marL="1142021" algn="l" rtl="0" eaLnBrk="1" fontAlgn="base" hangingPunct="1">
        <a:spcBef>
          <a:spcPct val="0"/>
        </a:spcBef>
        <a:spcAft>
          <a:spcPct val="0"/>
        </a:spcAft>
        <a:defRPr sz="2200" b="1">
          <a:solidFill>
            <a:schemeClr val="tx1"/>
          </a:solidFill>
          <a:latin typeface="Arial" charset="0"/>
          <a:cs typeface="Arial" charset="0"/>
        </a:defRPr>
      </a:lvl9pPr>
    </p:titleStyle>
    <p:bodyStyle>
      <a:lvl1pPr marL="212675" indent="-21267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42" indent="-226958"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20" indent="-141254"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593" indent="-228547"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50" indent="-231720"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280"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785"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291"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795"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09" rtl="0" eaLnBrk="1" latinLnBrk="0" hangingPunct="1">
        <a:defRPr sz="1100" kern="1200">
          <a:solidFill>
            <a:schemeClr val="tx1"/>
          </a:solidFill>
          <a:latin typeface="+mn-lt"/>
          <a:ea typeface="+mn-ea"/>
          <a:cs typeface="+mn-cs"/>
        </a:defRPr>
      </a:lvl1pPr>
      <a:lvl2pPr marL="285505" algn="l" defTabSz="571009" rtl="0" eaLnBrk="1" latinLnBrk="0" hangingPunct="1">
        <a:defRPr sz="1100" kern="1200">
          <a:solidFill>
            <a:schemeClr val="tx1"/>
          </a:solidFill>
          <a:latin typeface="+mn-lt"/>
          <a:ea typeface="+mn-ea"/>
          <a:cs typeface="+mn-cs"/>
        </a:defRPr>
      </a:lvl2pPr>
      <a:lvl3pPr marL="571009" algn="l" defTabSz="571009" rtl="0" eaLnBrk="1" latinLnBrk="0" hangingPunct="1">
        <a:defRPr sz="1100" kern="1200">
          <a:solidFill>
            <a:schemeClr val="tx1"/>
          </a:solidFill>
          <a:latin typeface="+mn-lt"/>
          <a:ea typeface="+mn-ea"/>
          <a:cs typeface="+mn-cs"/>
        </a:defRPr>
      </a:lvl3pPr>
      <a:lvl4pPr marL="856514" algn="l" defTabSz="571009" rtl="0" eaLnBrk="1" latinLnBrk="0" hangingPunct="1">
        <a:defRPr sz="1100" kern="1200">
          <a:solidFill>
            <a:schemeClr val="tx1"/>
          </a:solidFill>
          <a:latin typeface="+mn-lt"/>
          <a:ea typeface="+mn-ea"/>
          <a:cs typeface="+mn-cs"/>
        </a:defRPr>
      </a:lvl4pPr>
      <a:lvl5pPr marL="1142021" algn="l" defTabSz="571009" rtl="0" eaLnBrk="1" latinLnBrk="0" hangingPunct="1">
        <a:defRPr sz="1100" kern="1200">
          <a:solidFill>
            <a:schemeClr val="tx1"/>
          </a:solidFill>
          <a:latin typeface="+mn-lt"/>
          <a:ea typeface="+mn-ea"/>
          <a:cs typeface="+mn-cs"/>
        </a:defRPr>
      </a:lvl5pPr>
      <a:lvl6pPr marL="1427526" algn="l" defTabSz="571009" rtl="0" eaLnBrk="1" latinLnBrk="0" hangingPunct="1">
        <a:defRPr sz="1100" kern="1200">
          <a:solidFill>
            <a:schemeClr val="tx1"/>
          </a:solidFill>
          <a:latin typeface="+mn-lt"/>
          <a:ea typeface="+mn-ea"/>
          <a:cs typeface="+mn-cs"/>
        </a:defRPr>
      </a:lvl6pPr>
      <a:lvl7pPr marL="1713031" algn="l" defTabSz="571009" rtl="0" eaLnBrk="1" latinLnBrk="0" hangingPunct="1">
        <a:defRPr sz="1100" kern="1200">
          <a:solidFill>
            <a:schemeClr val="tx1"/>
          </a:solidFill>
          <a:latin typeface="+mn-lt"/>
          <a:ea typeface="+mn-ea"/>
          <a:cs typeface="+mn-cs"/>
        </a:defRPr>
      </a:lvl7pPr>
      <a:lvl8pPr marL="1998538" algn="l" defTabSz="571009" rtl="0" eaLnBrk="1" latinLnBrk="0" hangingPunct="1">
        <a:defRPr sz="1100" kern="1200">
          <a:solidFill>
            <a:schemeClr val="tx1"/>
          </a:solidFill>
          <a:latin typeface="+mn-lt"/>
          <a:ea typeface="+mn-ea"/>
          <a:cs typeface="+mn-cs"/>
        </a:defRPr>
      </a:lvl8pPr>
      <a:lvl9pPr marL="2284043" algn="l" defTabSz="571009" rtl="0" eaLnBrk="1" latinLnBrk="0" hangingPunct="1">
        <a:defRPr sz="1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911225" y="201613"/>
            <a:ext cx="8132763"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4579" name="Text Placeholder 2"/>
          <p:cNvSpPr>
            <a:spLocks noGrp="1"/>
          </p:cNvSpPr>
          <p:nvPr>
            <p:ph type="body" idx="1"/>
          </p:nvPr>
        </p:nvSpPr>
        <p:spPr bwMode="auto">
          <a:xfrm>
            <a:off x="911225" y="1163638"/>
            <a:ext cx="8126413"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4580" name="Picture 24" descr="Small Red Square"/>
          <p:cNvPicPr>
            <a:picLocks noChangeAspect="1" noChangeArrowheads="1"/>
          </p:cNvPicPr>
          <p:nvPr/>
        </p:nvPicPr>
        <p:blipFill>
          <a:blip r:embed="rId13"/>
          <a:srcRect/>
          <a:stretch>
            <a:fillRect/>
          </a:stretch>
        </p:blipFill>
        <p:spPr bwMode="auto">
          <a:xfrm>
            <a:off x="0" y="0"/>
            <a:ext cx="573088" cy="550863"/>
          </a:xfrm>
          <a:prstGeom prst="rect">
            <a:avLst/>
          </a:prstGeom>
          <a:solidFill>
            <a:schemeClr val="tx2"/>
          </a:solidFill>
          <a:ln w="9525">
            <a:noFill/>
            <a:miter lim="800000"/>
            <a:headEnd/>
            <a:tailEnd/>
          </a:ln>
        </p:spPr>
      </p:pic>
      <p:grpSp>
        <p:nvGrpSpPr>
          <p:cNvPr id="2" name="Group 5"/>
          <p:cNvGrpSpPr>
            <a:grpSpLocks/>
          </p:cNvGrpSpPr>
          <p:nvPr/>
        </p:nvGrpSpPr>
        <p:grpSpPr bwMode="auto">
          <a:xfrm>
            <a:off x="0" y="4629150"/>
            <a:ext cx="9144000" cy="168275"/>
            <a:chOff x="0" y="4629150"/>
            <a:chExt cx="9144000" cy="168275"/>
          </a:xfrm>
        </p:grpSpPr>
        <p:pic>
          <p:nvPicPr>
            <p:cNvPr id="24585" name="Picture 25" descr="Red Bar"/>
            <p:cNvPicPr>
              <a:picLocks noChangeAspect="1" noChangeArrowheads="1"/>
            </p:cNvPicPr>
            <p:nvPr/>
          </p:nvPicPr>
          <p:blipFill>
            <a:blip r:embed="rId14"/>
            <a:srcRect/>
            <a:stretch>
              <a:fillRect/>
            </a:stretch>
          </p:blipFill>
          <p:spPr bwMode="auto">
            <a:xfrm>
              <a:off x="0" y="4629150"/>
              <a:ext cx="9144000" cy="168275"/>
            </a:xfrm>
            <a:prstGeom prst="rect">
              <a:avLst/>
            </a:prstGeom>
            <a:noFill/>
            <a:ln w="9525">
              <a:noFill/>
              <a:miter lim="800000"/>
              <a:headEnd/>
              <a:tailEnd/>
            </a:ln>
          </p:spPr>
        </p:pic>
        <p:pic>
          <p:nvPicPr>
            <p:cNvPr id="24586" name="Picture 3" descr="O_redbox_clr_rgb.jpg"/>
            <p:cNvPicPr>
              <a:picLocks noChangeAspect="1"/>
            </p:cNvPicPr>
            <p:nvPr/>
          </p:nvPicPr>
          <p:blipFill>
            <a:blip r:embed="rId15"/>
            <a:srcRect/>
            <a:stretch>
              <a:fillRect/>
            </a:stretch>
          </p:blipFill>
          <p:spPr bwMode="auto">
            <a:xfrm>
              <a:off x="7989654" y="4651456"/>
              <a:ext cx="755707" cy="118628"/>
            </a:xfrm>
            <a:prstGeom prst="rect">
              <a:avLst/>
            </a:prstGeom>
            <a:noFill/>
            <a:ln w="9525">
              <a:noFill/>
              <a:miter lim="800000"/>
              <a:headEnd/>
              <a:tailEnd/>
            </a:ln>
          </p:spPr>
        </p:pic>
      </p:grpSp>
      <p:sp>
        <p:nvSpPr>
          <p:cNvPr id="11" name="Text Box 14"/>
          <p:cNvSpPr txBox="1">
            <a:spLocks noChangeArrowheads="1"/>
          </p:cNvSpPr>
          <p:nvPr userDrawn="1"/>
        </p:nvSpPr>
        <p:spPr bwMode="auto">
          <a:xfrm>
            <a:off x="700088" y="4875213"/>
            <a:ext cx="207962"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3B19A0B4-95E9-408B-8591-C1ADD77129B4}"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2" name="Text Box 14"/>
          <p:cNvSpPr txBox="1">
            <a:spLocks noChangeArrowheads="1"/>
          </p:cNvSpPr>
          <p:nvPr userDrawn="1"/>
        </p:nvSpPr>
        <p:spPr bwMode="auto">
          <a:xfrm>
            <a:off x="1039813" y="4886325"/>
            <a:ext cx="2230437"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6" name="Straight Connector 15"/>
          <p:cNvCxnSpPr/>
          <p:nvPr userDrawn="1"/>
        </p:nvCxnSpPr>
        <p:spPr>
          <a:xfrm flipH="1">
            <a:off x="914400" y="4897438"/>
            <a:ext cx="1588"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ransition spd="med">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5" descr="Red Bar"/>
          <p:cNvPicPr>
            <a:picLocks noChangeAspect="1" noChangeArrowheads="1"/>
          </p:cNvPicPr>
          <p:nvPr userDrawn="1"/>
        </p:nvPicPr>
        <p:blipFill>
          <a:blip r:embed="rId14"/>
          <a:srcRect/>
          <a:stretch>
            <a:fillRect/>
          </a:stretch>
        </p:blipFill>
        <p:spPr bwMode="auto">
          <a:xfrm>
            <a:off x="0" y="4629150"/>
            <a:ext cx="9144000" cy="169863"/>
          </a:xfrm>
          <a:prstGeom prst="rect">
            <a:avLst/>
          </a:prstGeom>
          <a:noFill/>
          <a:ln w="9525">
            <a:noFill/>
            <a:miter lim="800000"/>
            <a:headEnd/>
            <a:tailEnd/>
          </a:ln>
        </p:spPr>
      </p:pic>
      <p:pic>
        <p:nvPicPr>
          <p:cNvPr id="22531" name="Picture 24" descr="Small Red Square"/>
          <p:cNvPicPr>
            <a:picLocks noChangeAspect="1" noChangeArrowheads="1"/>
          </p:cNvPicPr>
          <p:nvPr userDrawn="1"/>
        </p:nvPicPr>
        <p:blipFill>
          <a:blip r:embed="rId15"/>
          <a:srcRect/>
          <a:stretch>
            <a:fillRect/>
          </a:stretch>
        </p:blipFill>
        <p:spPr bwMode="auto">
          <a:xfrm>
            <a:off x="0" y="0"/>
            <a:ext cx="688975" cy="514350"/>
          </a:xfrm>
          <a:prstGeom prst="rect">
            <a:avLst/>
          </a:prstGeom>
          <a:noFill/>
          <a:ln w="9525">
            <a:noFill/>
            <a:miter lim="800000"/>
            <a:headEnd/>
            <a:tailEnd/>
          </a:ln>
        </p:spPr>
      </p:pic>
      <p:sp>
        <p:nvSpPr>
          <p:cNvPr id="22532"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3" name="Rectangle 8"/>
          <p:cNvSpPr>
            <a:spLocks noGrp="1" noChangeArrowheads="1"/>
          </p:cNvSpPr>
          <p:nvPr>
            <p:ph type="title"/>
          </p:nvPr>
        </p:nvSpPr>
        <p:spPr bwMode="auto">
          <a:xfrm>
            <a:off x="889000" y="228600"/>
            <a:ext cx="7581900" cy="706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 and Second Line Like This</a:t>
            </a:r>
          </a:p>
        </p:txBody>
      </p:sp>
      <p:sp>
        <p:nvSpPr>
          <p:cNvPr id="1030"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spcBef>
                <a:spcPct val="20000"/>
              </a:spcBef>
              <a:buClr>
                <a:srgbClr val="FD0000"/>
              </a:buClr>
              <a:buFontTx/>
              <a:buChar char="•"/>
              <a:defRPr/>
            </a:pPr>
            <a:endParaRPr lang="en-US" sz="2400">
              <a:solidFill>
                <a:srgbClr val="000000"/>
              </a:solidFill>
              <a:ea typeface="MS PGothic" pitchFamily="34" charset="-128"/>
            </a:endParaRPr>
          </a:p>
        </p:txBody>
      </p:sp>
      <p:pic>
        <p:nvPicPr>
          <p:cNvPr id="22535" name="Picture 20" descr="Oracle WHITE"/>
          <p:cNvPicPr>
            <a:picLocks noChangeAspect="1" noChangeArrowheads="1"/>
          </p:cNvPicPr>
          <p:nvPr userDrawn="1"/>
        </p:nvPicPr>
        <p:blipFill>
          <a:blip r:embed="rId16"/>
          <a:srcRect/>
          <a:stretch>
            <a:fillRect/>
          </a:stretch>
        </p:blipFill>
        <p:spPr bwMode="auto">
          <a:xfrm>
            <a:off x="7620000" y="4670425"/>
            <a:ext cx="947738" cy="88900"/>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304800" y="50292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spcBef>
                <a:spcPct val="0"/>
              </a:spcBef>
              <a:buClrTx/>
              <a:buFontTx/>
              <a:buNone/>
              <a:defRPr sz="900">
                <a:solidFill>
                  <a:srgbClr val="000000"/>
                </a:solidFill>
                <a:ea typeface="MS PGothic" pitchFamily="34" charset="-128"/>
                <a:cs typeface="Arial" pitchFamily="34" charset="0"/>
              </a:defRPr>
            </a:lvl1pPr>
          </a:lstStyle>
          <a:p>
            <a:pPr>
              <a:defRPr/>
            </a:pPr>
            <a:r>
              <a:rPr lang="en-US"/>
              <a:t>Oracle Confidential – Internal Use Only</a:t>
            </a:r>
          </a:p>
        </p:txBody>
      </p:sp>
      <p:sp>
        <p:nvSpPr>
          <p:cNvPr id="1033" name="Text Box 28"/>
          <p:cNvSpPr txBox="1">
            <a:spLocks noChangeArrowheads="1"/>
          </p:cNvSpPr>
          <p:nvPr userDrawn="1"/>
        </p:nvSpPr>
        <p:spPr bwMode="auto">
          <a:xfrm>
            <a:off x="7391400" y="4751388"/>
            <a:ext cx="107950" cy="368300"/>
          </a:xfrm>
          <a:prstGeom prst="rect">
            <a:avLst/>
          </a:prstGeom>
          <a:noFill/>
          <a:ln>
            <a:noFill/>
          </a:ln>
          <a:extLst/>
        </p:spPr>
        <p:txBody>
          <a:bodyPr wrap="none"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034" name="Text Box 29"/>
          <p:cNvSpPr txBox="1">
            <a:spLocks noChangeArrowheads="1"/>
          </p:cNvSpPr>
          <p:nvPr userDrawn="1"/>
        </p:nvSpPr>
        <p:spPr bwMode="auto">
          <a:xfrm>
            <a:off x="7467600" y="4743450"/>
            <a:ext cx="457200" cy="369888"/>
          </a:xfrm>
          <a:prstGeom prst="rect">
            <a:avLst/>
          </a:prstGeom>
          <a:noFill/>
          <a:ln>
            <a:noFill/>
          </a:ln>
          <a:extLst/>
        </p:spPr>
        <p:txBody>
          <a:bodyPr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2" name="Slide Number Placeholder 11"/>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spcBef>
                <a:spcPct val="20000"/>
              </a:spcBef>
              <a:buClr>
                <a:srgbClr val="FD0000"/>
              </a:buClr>
              <a:buFontTx/>
              <a:buNone/>
              <a:defRPr sz="1000">
                <a:solidFill>
                  <a:srgbClr val="000000"/>
                </a:solidFill>
                <a:ea typeface="MS PGothic" pitchFamily="34" charset="-128"/>
                <a:cs typeface="Arial" pitchFamily="34" charset="0"/>
              </a:defRPr>
            </a:lvl1pPr>
          </a:lstStyle>
          <a:p>
            <a:pPr>
              <a:defRPr/>
            </a:pPr>
            <a:fld id="{D5419F81-5CDE-4211-B34A-5D6F8317B9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 id="2147484420" r:id="rId12"/>
  </p:sldLayoutIdLst>
  <p:transition spd="med">
    <p:wipe dir="r"/>
  </p:transition>
  <p:hf hdr="0" ftr="0" dt="0"/>
  <p:txStyles>
    <p:titleStyle>
      <a:lvl1pPr algn="l" rtl="0" eaLnBrk="0" fontAlgn="base" hangingPunct="0">
        <a:spcBef>
          <a:spcPct val="0"/>
        </a:spcBef>
        <a:spcAft>
          <a:spcPct val="0"/>
        </a:spcAft>
        <a:defRPr sz="3200" b="1">
          <a:solidFill>
            <a:schemeClr val="tx1"/>
          </a:solidFill>
          <a:latin typeface="+mj-lt"/>
          <a:ea typeface="ＭＳ Ｐゴシック" pitchFamily="34" charset="-128"/>
          <a:cs typeface="ＭＳ Ｐゴシック" charset="-128"/>
        </a:defRPr>
      </a:lvl1pPr>
      <a:lvl2pPr algn="l" rtl="0" eaLnBrk="0" fontAlgn="base" hangingPunct="0">
        <a:spcBef>
          <a:spcPct val="0"/>
        </a:spcBef>
        <a:spcAft>
          <a:spcPct val="0"/>
        </a:spcAft>
        <a:defRPr sz="3200" b="1">
          <a:solidFill>
            <a:schemeClr val="tx1"/>
          </a:solidFill>
          <a:latin typeface="Arial" charset="0"/>
          <a:ea typeface="ＭＳ Ｐゴシック" pitchFamily="34" charset="-128"/>
          <a:cs typeface="ＭＳ Ｐゴシック" charset="-128"/>
        </a:defRPr>
      </a:lvl2pPr>
      <a:lvl3pPr algn="l" rtl="0" eaLnBrk="0" fontAlgn="base" hangingPunct="0">
        <a:spcBef>
          <a:spcPct val="0"/>
        </a:spcBef>
        <a:spcAft>
          <a:spcPct val="0"/>
        </a:spcAft>
        <a:defRPr sz="3200" b="1">
          <a:solidFill>
            <a:schemeClr val="tx1"/>
          </a:solidFill>
          <a:latin typeface="Arial" charset="0"/>
          <a:ea typeface="ＭＳ Ｐゴシック" pitchFamily="34" charset="-128"/>
          <a:cs typeface="ＭＳ Ｐゴシック" charset="-128"/>
        </a:defRPr>
      </a:lvl3pPr>
      <a:lvl4pPr algn="l" rtl="0" eaLnBrk="0" fontAlgn="base" hangingPunct="0">
        <a:spcBef>
          <a:spcPct val="0"/>
        </a:spcBef>
        <a:spcAft>
          <a:spcPct val="0"/>
        </a:spcAft>
        <a:defRPr sz="3200" b="1">
          <a:solidFill>
            <a:schemeClr val="tx1"/>
          </a:solidFill>
          <a:latin typeface="Arial" charset="0"/>
          <a:ea typeface="ＭＳ Ｐゴシック" pitchFamily="34" charset="-128"/>
          <a:cs typeface="ＭＳ Ｐゴシック" charset="-128"/>
        </a:defRPr>
      </a:lvl4pPr>
      <a:lvl5pPr algn="l" rtl="0" eaLnBrk="0" fontAlgn="base" hangingPunct="0">
        <a:spcBef>
          <a:spcPct val="0"/>
        </a:spcBef>
        <a:spcAft>
          <a:spcPct val="0"/>
        </a:spcAft>
        <a:defRPr sz="3200" b="1">
          <a:solidFill>
            <a:schemeClr val="tx1"/>
          </a:solidFill>
          <a:latin typeface="Arial" charset="0"/>
          <a:ea typeface="ＭＳ Ｐゴシック" pitchFamily="34" charset="-128"/>
          <a:cs typeface="ＭＳ Ｐゴシック" charset="-128"/>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ＭＳ Ｐゴシック" pitchFamily="34" charset="-128"/>
          <a:cs typeface="ＭＳ Ｐゴシック" charset="-128"/>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pitchFamily="34" charset="-128"/>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ＭＳ Ｐゴシック" pitchFamily="34" charset="-128"/>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ＭＳ Ｐゴシック" pitchFamily="34" charset="-128"/>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pitchFamily="34" charset="-128"/>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98"/>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71"/>
            <a:ext cx="2895600" cy="274637"/>
          </a:xfrm>
          <a:prstGeom prst="rect">
            <a:avLst/>
          </a:prstGeom>
        </p:spPr>
        <p:txBody>
          <a:bodyPr vert="horz" wrap="square" lIns="57103" tIns="28552" rIns="57103" bIns="28552"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9">
            <a:alphaModFix amt="0"/>
            <a:extLst>
              <a:ext uri="{28A0092B-C50C-407E-A947-70E740481C1C}">
                <a14:useLocalDpi xmlns:a14="http://schemas.microsoft.com/office/drawing/2010/main" xmlns="" val="0"/>
              </a:ext>
            </a:extLst>
          </a:blip>
          <a:srcRect/>
          <a:stretch>
            <a:fillRect/>
          </a:stretch>
        </p:blipFill>
        <p:spPr bwMode="auto">
          <a:xfrm>
            <a:off x="0" y="2"/>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76"/>
            <a:ext cx="9144000" cy="168275"/>
            <a:chOff x="0" y="4629150"/>
            <a:chExt cx="9144000" cy="168275"/>
          </a:xfrm>
        </p:grpSpPr>
        <p:pic>
          <p:nvPicPr>
            <p:cNvPr id="1033" name="Picture 25" descr="Red Bar"/>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21">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Text Box 14"/>
          <p:cNvSpPr txBox="1">
            <a:spLocks noChangeArrowheads="1"/>
          </p:cNvSpPr>
          <p:nvPr userDrawn="1"/>
        </p:nvSpPr>
        <p:spPr bwMode="auto">
          <a:xfrm>
            <a:off x="635264"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777"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777" eaLnBrk="1" hangingPunct="1">
                <a:spcBef>
                  <a:spcPts val="0"/>
                </a:spcBef>
                <a:buClr>
                  <a:srgbClr val="829E7E"/>
                </a:buClr>
                <a:buFont typeface="Arial"/>
                <a:buNone/>
                <a:defRPr/>
              </a:pPr>
              <a:t>‹#›</a:t>
            </a:fld>
            <a:endParaRPr lang="en-US" sz="600" dirty="0" smtClean="0">
              <a:solidFill>
                <a:srgbClr val="292929"/>
              </a:solidFill>
            </a:endParaRPr>
          </a:p>
        </p:txBody>
      </p:sp>
      <p:sp>
        <p:nvSpPr>
          <p:cNvPr id="18" name="Text Box 14"/>
          <p:cNvSpPr txBox="1">
            <a:spLocks noChangeArrowheads="1"/>
          </p:cNvSpPr>
          <p:nvPr userDrawn="1"/>
        </p:nvSpPr>
        <p:spPr bwMode="auto">
          <a:xfrm>
            <a:off x="858449" y="4875876"/>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9" name="Straight Connector 18"/>
          <p:cNvCxnSpPr/>
          <p:nvPr userDrawn="1"/>
        </p:nvCxnSpPr>
        <p:spPr>
          <a:xfrm flipH="1">
            <a:off x="824370" y="4897900"/>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9"/>
          <p:cNvGrpSpPr/>
          <p:nvPr userDrawn="1"/>
        </p:nvGrpSpPr>
        <p:grpSpPr>
          <a:xfrm>
            <a:off x="3094546" y="4875691"/>
            <a:ext cx="2289387" cy="219168"/>
            <a:chOff x="3094495" y="4875691"/>
            <a:chExt cx="2289387" cy="219168"/>
          </a:xfrm>
        </p:grpSpPr>
        <p:sp>
          <p:nvSpPr>
            <p:cNvPr id="21"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777"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22" name="Straight Connector 21"/>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2679" indent="-212679"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52" indent="-226964"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34" indent="-141257"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615" indent="-22855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77" indent="-23172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body" idx="1"/>
          </p:nvPr>
        </p:nvSpPr>
        <p:spPr bwMode="auto">
          <a:xfrm>
            <a:off x="914281" y="1185862"/>
            <a:ext cx="7810674" cy="3271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8"/>
          <p:cNvSpPr>
            <a:spLocks noGrp="1" noChangeArrowheads="1"/>
          </p:cNvSpPr>
          <p:nvPr>
            <p:ph type="title"/>
          </p:nvPr>
        </p:nvSpPr>
        <p:spPr bwMode="auto">
          <a:xfrm>
            <a:off x="910710" y="255985"/>
            <a:ext cx="780234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lIns="81621" tIns="40810" rIns="81621" bIns="40810" anchor="ctr"/>
          <a:lstStyle/>
          <a:p>
            <a:pPr algn="ctr">
              <a:lnSpc>
                <a:spcPct val="90000"/>
              </a:lnSpc>
              <a:spcBef>
                <a:spcPct val="50000"/>
              </a:spcBef>
              <a:buClr>
                <a:srgbClr val="667263"/>
              </a:buClr>
              <a:defRPr/>
            </a:pPr>
            <a:endParaRPr lang="en-US" sz="1800" b="1">
              <a:solidFill>
                <a:srgbClr val="000000"/>
              </a:solidFill>
              <a:latin typeface="Arial" charset="0"/>
              <a:ea typeface="+mn-ea"/>
            </a:endParaRPr>
          </a:p>
        </p:txBody>
      </p:sp>
      <p:pic>
        <p:nvPicPr>
          <p:cNvPr id="2053" name="Picture 20" descr="Oracle WHITE"/>
          <p:cNvPicPr>
            <a:picLocks noChangeAspect="1" noChangeArrowheads="1"/>
          </p:cNvPicPr>
          <p:nvPr userDrawn="1"/>
        </p:nvPicPr>
        <p:blipFill>
          <a:blip r:embed="rId12"/>
          <a:srcRect/>
          <a:stretch>
            <a:fillRect/>
          </a:stretch>
        </p:blipFill>
        <p:spPr bwMode="auto">
          <a:xfrm>
            <a:off x="7870207" y="4663679"/>
            <a:ext cx="880353" cy="110133"/>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380" y="4914900"/>
            <a:ext cx="883924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800" b="0">
                <a:latin typeface="Arial" charset="0"/>
                <a:cs typeface="+mn-cs"/>
              </a:defRPr>
            </a:lvl1pPr>
          </a:lstStyle>
          <a:p>
            <a:pPr>
              <a:defRPr/>
            </a:pPr>
            <a:endParaRPr lang="en-US">
              <a:solidFill>
                <a:srgbClr val="000000"/>
              </a:solidFill>
              <a:ea typeface="+mn-ea"/>
            </a:endParaRPr>
          </a:p>
        </p:txBody>
      </p:sp>
      <p:pic>
        <p:nvPicPr>
          <p:cNvPr id="2055" name="Picture 24" descr="Small Red Square"/>
          <p:cNvPicPr>
            <a:picLocks noChangeAspect="1" noChangeArrowheads="1"/>
          </p:cNvPicPr>
          <p:nvPr userDrawn="1"/>
        </p:nvPicPr>
        <p:blipFill>
          <a:blip r:embed="rId13"/>
          <a:srcRect/>
          <a:stretch>
            <a:fillRect/>
          </a:stretch>
        </p:blipFill>
        <p:spPr bwMode="auto">
          <a:xfrm>
            <a:off x="42" y="1"/>
            <a:ext cx="533331" cy="512564"/>
          </a:xfrm>
          <a:prstGeom prst="rect">
            <a:avLst/>
          </a:prstGeom>
          <a:noFill/>
          <a:ln w="9525">
            <a:noFill/>
            <a:miter lim="800000"/>
            <a:headEnd/>
            <a:tailEnd/>
          </a:ln>
        </p:spPr>
      </p:pic>
      <p:pic>
        <p:nvPicPr>
          <p:cNvPr id="2056" name="Picture 25" descr="Red Bar"/>
          <p:cNvPicPr>
            <a:picLocks noChangeAspect="1" noChangeArrowheads="1"/>
          </p:cNvPicPr>
          <p:nvPr userDrawn="1"/>
        </p:nvPicPr>
        <p:blipFill>
          <a:blip r:embed="rId14"/>
          <a:srcRect/>
          <a:stretch>
            <a:fillRect/>
          </a:stretch>
        </p:blipFill>
        <p:spPr bwMode="auto">
          <a:xfrm>
            <a:off x="0" y="4629747"/>
            <a:ext cx="9144000" cy="167878"/>
          </a:xfrm>
          <a:prstGeom prst="rect">
            <a:avLst/>
          </a:prstGeom>
          <a:noFill/>
          <a:ln w="9525">
            <a:noFill/>
            <a:miter lim="800000"/>
            <a:headEnd/>
            <a:tailEnd/>
          </a:ln>
        </p:spPr>
      </p:pic>
      <p:pic>
        <p:nvPicPr>
          <p:cNvPr id="2057" name="Picture 20" descr="Oracle WHITE"/>
          <p:cNvPicPr>
            <a:picLocks noChangeArrowheads="1"/>
          </p:cNvPicPr>
          <p:nvPr userDrawn="1"/>
        </p:nvPicPr>
        <p:blipFill>
          <a:blip r:embed="rId15"/>
          <a:srcRect/>
          <a:stretch>
            <a:fillRect/>
          </a:stretch>
        </p:blipFill>
        <p:spPr bwMode="auto">
          <a:xfrm>
            <a:off x="8001153" y="4669057"/>
            <a:ext cx="732139" cy="9227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Lst>
  <p:transition>
    <p:wipe dir="r"/>
  </p:transition>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08106" algn="l" rtl="0" fontAlgn="base">
        <a:spcBef>
          <a:spcPct val="0"/>
        </a:spcBef>
        <a:spcAft>
          <a:spcPct val="0"/>
        </a:spcAft>
        <a:defRPr sz="2100" b="1">
          <a:solidFill>
            <a:schemeClr val="tx1"/>
          </a:solidFill>
          <a:latin typeface="Arial" charset="0"/>
        </a:defRPr>
      </a:lvl6pPr>
      <a:lvl7pPr marL="816211" algn="l" rtl="0" fontAlgn="base">
        <a:spcBef>
          <a:spcPct val="0"/>
        </a:spcBef>
        <a:spcAft>
          <a:spcPct val="0"/>
        </a:spcAft>
        <a:defRPr sz="2100" b="1">
          <a:solidFill>
            <a:schemeClr val="tx1"/>
          </a:solidFill>
          <a:latin typeface="Arial" charset="0"/>
        </a:defRPr>
      </a:lvl7pPr>
      <a:lvl8pPr marL="1224317" algn="l" rtl="0" fontAlgn="base">
        <a:spcBef>
          <a:spcPct val="0"/>
        </a:spcBef>
        <a:spcAft>
          <a:spcPct val="0"/>
        </a:spcAft>
        <a:defRPr sz="2100" b="1">
          <a:solidFill>
            <a:schemeClr val="tx1"/>
          </a:solidFill>
          <a:latin typeface="Arial" charset="0"/>
        </a:defRPr>
      </a:lvl8pPr>
      <a:lvl9pPr marL="1632422" algn="l" rtl="0" fontAlgn="base">
        <a:spcBef>
          <a:spcPct val="0"/>
        </a:spcBef>
        <a:spcAft>
          <a:spcPct val="0"/>
        </a:spcAft>
        <a:defRPr sz="2100" b="1">
          <a:solidFill>
            <a:schemeClr val="tx1"/>
          </a:solidFill>
          <a:latin typeface="Arial" charset="0"/>
        </a:defRPr>
      </a:lvl9pPr>
    </p:titleStyle>
    <p:bodyStyle>
      <a:lvl1pPr marL="202352" indent="-202352" algn="l" rtl="0" eaLnBrk="0" fontAlgn="base" hangingPunct="0">
        <a:spcBef>
          <a:spcPct val="20000"/>
        </a:spcBef>
        <a:spcAft>
          <a:spcPct val="0"/>
        </a:spcAft>
        <a:buClr>
          <a:schemeClr val="tx2"/>
        </a:buClr>
        <a:buFont typeface="Times" pitchFamily="18" charset="0"/>
        <a:buChar char="•"/>
        <a:defRPr sz="2200">
          <a:solidFill>
            <a:schemeClr val="tx1"/>
          </a:solidFill>
          <a:latin typeface="+mn-lt"/>
          <a:ea typeface="+mn-ea"/>
          <a:cs typeface="+mn-cs"/>
        </a:defRPr>
      </a:lvl1pPr>
      <a:lvl2pPr marL="508261" indent="-203543" algn="l" rtl="0" eaLnBrk="0" fontAlgn="base" hangingPunct="0">
        <a:spcBef>
          <a:spcPct val="20000"/>
        </a:spcBef>
        <a:spcAft>
          <a:spcPct val="0"/>
        </a:spcAft>
        <a:buClr>
          <a:schemeClr val="bg2"/>
        </a:buClr>
        <a:buFont typeface="Times" pitchFamily="18" charset="0"/>
        <a:buChar char="–"/>
        <a:defRPr sz="1900">
          <a:solidFill>
            <a:schemeClr val="tx1"/>
          </a:solidFill>
          <a:latin typeface="+mn-lt"/>
        </a:defRPr>
      </a:lvl2pPr>
      <a:lvl3pPr marL="815956" indent="-205328" algn="l" rtl="0" eaLnBrk="0" fontAlgn="base" hangingPunct="0">
        <a:spcBef>
          <a:spcPct val="20000"/>
        </a:spcBef>
        <a:spcAft>
          <a:spcPct val="0"/>
        </a:spcAft>
        <a:buClr>
          <a:schemeClr val="tx2"/>
        </a:buClr>
        <a:buFont typeface="Times" pitchFamily="18" charset="0"/>
        <a:buChar char="•"/>
        <a:defRPr sz="1900">
          <a:solidFill>
            <a:schemeClr val="tx1"/>
          </a:solidFill>
          <a:latin typeface="+mn-lt"/>
        </a:defRPr>
      </a:lvl3pPr>
      <a:lvl4pPr marL="1123650" indent="-205328" algn="l" rtl="0" eaLnBrk="0" fontAlgn="base" hangingPunct="0">
        <a:spcBef>
          <a:spcPct val="20000"/>
        </a:spcBef>
        <a:spcAft>
          <a:spcPct val="0"/>
        </a:spcAft>
        <a:buClr>
          <a:schemeClr val="bg2"/>
        </a:buClr>
        <a:buFont typeface="Times" pitchFamily="18" charset="0"/>
        <a:buChar char="–"/>
        <a:defRPr sz="1900">
          <a:solidFill>
            <a:schemeClr val="tx1"/>
          </a:solidFill>
          <a:latin typeface="+mn-lt"/>
        </a:defRPr>
      </a:lvl4pPr>
      <a:lvl5pPr marL="1429559" indent="-203543" algn="l" rtl="0" eaLnBrk="0" fontAlgn="base" hangingPunct="0">
        <a:spcBef>
          <a:spcPct val="20000"/>
        </a:spcBef>
        <a:spcAft>
          <a:spcPct val="0"/>
        </a:spcAft>
        <a:buClr>
          <a:schemeClr val="tx2"/>
        </a:buClr>
        <a:buFont typeface="Times" pitchFamily="18" charset="0"/>
        <a:buChar char="•"/>
        <a:defRPr sz="1900">
          <a:solidFill>
            <a:schemeClr val="tx1"/>
          </a:solidFill>
          <a:latin typeface="+mn-lt"/>
        </a:defRPr>
      </a:lvl5pPr>
      <a:lvl6pPr marL="1837892" indent="-204053" algn="l" rtl="0" fontAlgn="base">
        <a:spcBef>
          <a:spcPct val="20000"/>
        </a:spcBef>
        <a:spcAft>
          <a:spcPct val="0"/>
        </a:spcAft>
        <a:buClr>
          <a:schemeClr val="tx2"/>
        </a:buClr>
        <a:buFont typeface="Times"/>
        <a:buChar char="•"/>
        <a:defRPr sz="1800">
          <a:solidFill>
            <a:schemeClr val="tx1"/>
          </a:solidFill>
          <a:latin typeface="+mn-lt"/>
        </a:defRPr>
      </a:lvl6pPr>
      <a:lvl7pPr marL="2245997" indent="-204053" algn="l" rtl="0" fontAlgn="base">
        <a:spcBef>
          <a:spcPct val="20000"/>
        </a:spcBef>
        <a:spcAft>
          <a:spcPct val="0"/>
        </a:spcAft>
        <a:buClr>
          <a:schemeClr val="tx2"/>
        </a:buClr>
        <a:buFont typeface="Times"/>
        <a:buChar char="•"/>
        <a:defRPr sz="1800">
          <a:solidFill>
            <a:schemeClr val="tx1"/>
          </a:solidFill>
          <a:latin typeface="+mn-lt"/>
        </a:defRPr>
      </a:lvl7pPr>
      <a:lvl8pPr marL="2654103" indent="-204053" algn="l" rtl="0" fontAlgn="base">
        <a:spcBef>
          <a:spcPct val="20000"/>
        </a:spcBef>
        <a:spcAft>
          <a:spcPct val="0"/>
        </a:spcAft>
        <a:buClr>
          <a:schemeClr val="tx2"/>
        </a:buClr>
        <a:buFont typeface="Times"/>
        <a:buChar char="•"/>
        <a:defRPr sz="1800">
          <a:solidFill>
            <a:schemeClr val="tx1"/>
          </a:solidFill>
          <a:latin typeface="+mn-lt"/>
        </a:defRPr>
      </a:lvl8pPr>
      <a:lvl9pPr marL="3062208" indent="-204053" algn="l" rtl="0" fontAlgn="base">
        <a:spcBef>
          <a:spcPct val="20000"/>
        </a:spcBef>
        <a:spcAft>
          <a:spcPct val="0"/>
        </a:spcAft>
        <a:buClr>
          <a:schemeClr val="tx2"/>
        </a:buClr>
        <a:buFont typeface="Times"/>
        <a:buChar char="•"/>
        <a:defRPr sz="1800">
          <a:solidFill>
            <a:schemeClr val="tx1"/>
          </a:solidFill>
          <a:latin typeface="+mn-lt"/>
        </a:defRPr>
      </a:lvl9pPr>
    </p:bodyStyle>
    <p:otherStyle>
      <a:defPPr>
        <a:defRPr lang="en-US"/>
      </a:defPPr>
      <a:lvl1pPr marL="0" algn="l" defTabSz="816211" rtl="0" eaLnBrk="1" latinLnBrk="0" hangingPunct="1">
        <a:defRPr sz="1600" kern="1200">
          <a:solidFill>
            <a:schemeClr val="tx1"/>
          </a:solidFill>
          <a:latin typeface="+mn-lt"/>
          <a:ea typeface="+mn-ea"/>
          <a:cs typeface="+mn-cs"/>
        </a:defRPr>
      </a:lvl1pPr>
      <a:lvl2pPr marL="408106" algn="l" defTabSz="816211" rtl="0" eaLnBrk="1" latinLnBrk="0" hangingPunct="1">
        <a:defRPr sz="1600" kern="1200">
          <a:solidFill>
            <a:schemeClr val="tx1"/>
          </a:solidFill>
          <a:latin typeface="+mn-lt"/>
          <a:ea typeface="+mn-ea"/>
          <a:cs typeface="+mn-cs"/>
        </a:defRPr>
      </a:lvl2pPr>
      <a:lvl3pPr marL="816211" algn="l" defTabSz="816211" rtl="0" eaLnBrk="1" latinLnBrk="0" hangingPunct="1">
        <a:defRPr sz="1600" kern="1200">
          <a:solidFill>
            <a:schemeClr val="tx1"/>
          </a:solidFill>
          <a:latin typeface="+mn-lt"/>
          <a:ea typeface="+mn-ea"/>
          <a:cs typeface="+mn-cs"/>
        </a:defRPr>
      </a:lvl3pPr>
      <a:lvl4pPr marL="1224317" algn="l" defTabSz="816211" rtl="0" eaLnBrk="1" latinLnBrk="0" hangingPunct="1">
        <a:defRPr sz="1600" kern="1200">
          <a:solidFill>
            <a:schemeClr val="tx1"/>
          </a:solidFill>
          <a:latin typeface="+mn-lt"/>
          <a:ea typeface="+mn-ea"/>
          <a:cs typeface="+mn-cs"/>
        </a:defRPr>
      </a:lvl4pPr>
      <a:lvl5pPr marL="1632422" algn="l" defTabSz="816211" rtl="0" eaLnBrk="1" latinLnBrk="0" hangingPunct="1">
        <a:defRPr sz="1600" kern="1200">
          <a:solidFill>
            <a:schemeClr val="tx1"/>
          </a:solidFill>
          <a:latin typeface="+mn-lt"/>
          <a:ea typeface="+mn-ea"/>
          <a:cs typeface="+mn-cs"/>
        </a:defRPr>
      </a:lvl5pPr>
      <a:lvl6pPr marL="2040527" algn="l" defTabSz="816211" rtl="0" eaLnBrk="1" latinLnBrk="0" hangingPunct="1">
        <a:defRPr sz="1600" kern="1200">
          <a:solidFill>
            <a:schemeClr val="tx1"/>
          </a:solidFill>
          <a:latin typeface="+mn-lt"/>
          <a:ea typeface="+mn-ea"/>
          <a:cs typeface="+mn-cs"/>
        </a:defRPr>
      </a:lvl6pPr>
      <a:lvl7pPr marL="2448632" algn="l" defTabSz="816211" rtl="0" eaLnBrk="1" latinLnBrk="0" hangingPunct="1">
        <a:defRPr sz="1600" kern="1200">
          <a:solidFill>
            <a:schemeClr val="tx1"/>
          </a:solidFill>
          <a:latin typeface="+mn-lt"/>
          <a:ea typeface="+mn-ea"/>
          <a:cs typeface="+mn-cs"/>
        </a:defRPr>
      </a:lvl7pPr>
      <a:lvl8pPr marL="2856738" algn="l" defTabSz="816211" rtl="0" eaLnBrk="1" latinLnBrk="0" hangingPunct="1">
        <a:defRPr sz="1600" kern="1200">
          <a:solidFill>
            <a:schemeClr val="tx1"/>
          </a:solidFill>
          <a:latin typeface="+mn-lt"/>
          <a:ea typeface="+mn-ea"/>
          <a:cs typeface="+mn-cs"/>
        </a:defRPr>
      </a:lvl8pPr>
      <a:lvl9pPr marL="3264843" algn="l" defTabSz="816211"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userDrawn="1"/>
        </p:nvPicPr>
        <p:blipFill>
          <a:blip r:embed="rId14"/>
          <a:srcRect/>
          <a:stretch>
            <a:fillRect/>
          </a:stretch>
        </p:blipFill>
        <p:spPr bwMode="auto">
          <a:xfrm>
            <a:off x="0" y="4629179"/>
            <a:ext cx="9144000" cy="169069"/>
          </a:xfrm>
          <a:prstGeom prst="rect">
            <a:avLst/>
          </a:prstGeom>
          <a:noFill/>
          <a:ln w="9525">
            <a:noFill/>
            <a:miter lim="800000"/>
            <a:headEnd/>
            <a:tailEnd/>
          </a:ln>
        </p:spPr>
      </p:pic>
      <p:pic>
        <p:nvPicPr>
          <p:cNvPr id="1027" name="Picture 24" descr="Small Red Square"/>
          <p:cNvPicPr>
            <a:picLocks noChangeAspect="1" noChangeArrowheads="1"/>
          </p:cNvPicPr>
          <p:nvPr userDrawn="1"/>
        </p:nvPicPr>
        <p:blipFill>
          <a:blip r:embed="rId15"/>
          <a:srcRect/>
          <a:stretch>
            <a:fillRect/>
          </a:stretch>
        </p:blipFill>
        <p:spPr bwMode="auto">
          <a:xfrm>
            <a:off x="30" y="0"/>
            <a:ext cx="688975" cy="51435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228602"/>
            <a:ext cx="7581900" cy="7060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 and Second Line Like This</a:t>
            </a:r>
          </a:p>
        </p:txBody>
      </p:sp>
      <p:sp>
        <p:nvSpPr>
          <p:cNvPr id="1030"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p:spPr>
        <p:txBody>
          <a:bodyPr wrap="none" anchor="ctr"/>
          <a:lstStyle/>
          <a:p>
            <a:pPr>
              <a:spcBef>
                <a:spcPct val="20000"/>
              </a:spcBef>
              <a:buClr>
                <a:srgbClr val="FD0000"/>
              </a:buClr>
              <a:buFontTx/>
              <a:buChar char="•"/>
            </a:pPr>
            <a:endParaRPr lang="en-US" sz="2400" smtClean="0">
              <a:solidFill>
                <a:srgbClr val="000000"/>
              </a:solidFill>
              <a:ea typeface="MS PGothic" pitchFamily="34" charset="-128"/>
              <a:cs typeface="+mn-cs"/>
            </a:endParaRPr>
          </a:p>
        </p:txBody>
      </p:sp>
      <p:pic>
        <p:nvPicPr>
          <p:cNvPr id="1031" name="Picture 20" descr="Oracle WHITE"/>
          <p:cNvPicPr>
            <a:picLocks noChangeAspect="1" noChangeArrowheads="1"/>
          </p:cNvPicPr>
          <p:nvPr userDrawn="1"/>
        </p:nvPicPr>
        <p:blipFill>
          <a:blip r:embed="rId16"/>
          <a:srcRect/>
          <a:stretch>
            <a:fillRect/>
          </a:stretch>
        </p:blipFill>
        <p:spPr bwMode="auto">
          <a:xfrm>
            <a:off x="7620000" y="4669661"/>
            <a:ext cx="947738" cy="89297"/>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304800" y="5029200"/>
            <a:ext cx="8839200" cy="114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spcBef>
                <a:spcPct val="0"/>
              </a:spcBef>
              <a:buClrTx/>
              <a:buFontTx/>
              <a:buNone/>
              <a:defRPr sz="900"/>
            </a:lvl1pPr>
          </a:lstStyle>
          <a:p>
            <a:r>
              <a:rPr lang="en-US" smtClean="0">
                <a:solidFill>
                  <a:srgbClr val="000000"/>
                </a:solidFill>
                <a:ea typeface="MS PGothic" pitchFamily="34" charset="-128"/>
                <a:cs typeface="+mn-cs"/>
              </a:rPr>
              <a:t>Oracle Confidential – Internal Use Only</a:t>
            </a:r>
          </a:p>
        </p:txBody>
      </p:sp>
      <p:sp>
        <p:nvSpPr>
          <p:cNvPr id="1033" name="Text Box 28"/>
          <p:cNvSpPr txBox="1">
            <a:spLocks noChangeArrowheads="1"/>
          </p:cNvSpPr>
          <p:nvPr userDrawn="1"/>
        </p:nvSpPr>
        <p:spPr bwMode="auto">
          <a:xfrm>
            <a:off x="7391401" y="4750594"/>
            <a:ext cx="1077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034" name="Text Box 29"/>
          <p:cNvSpPr txBox="1">
            <a:spLocks noChangeArrowheads="1"/>
          </p:cNvSpPr>
          <p:nvPr userDrawn="1"/>
        </p:nvSpPr>
        <p:spPr bwMode="auto">
          <a:xfrm>
            <a:off x="7467600" y="4743450"/>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1"/>
              </a:buClr>
              <a:buChar char="•"/>
              <a:defRPr sz="2800">
                <a:solidFill>
                  <a:schemeClr val="tx1"/>
                </a:solidFill>
                <a:latin typeface="Arial" charset="0"/>
                <a:ea typeface="ＭＳ Ｐゴシック" charset="0"/>
              </a:defRPr>
            </a:lvl9pPr>
          </a:lstStyle>
          <a:p>
            <a:pPr eaLnBrk="1" hangingPunct="1">
              <a:spcBef>
                <a:spcPct val="20000"/>
              </a:spcBef>
              <a:buClr>
                <a:srgbClr val="FD0000"/>
              </a:buClr>
              <a:buFontTx/>
              <a:buChar char="•"/>
              <a:defRPr/>
            </a:pPr>
            <a:endParaRPr lang="en-US" sz="2400" smtClean="0">
              <a:solidFill>
                <a:srgbClr val="000000"/>
              </a:solidFill>
              <a:cs typeface="MS PGothic" charset="0"/>
            </a:endParaRPr>
          </a:p>
        </p:txBody>
      </p:sp>
      <p:sp>
        <p:nvSpPr>
          <p:cNvPr id="12" name="Slide Number Placeholder 11"/>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buFontTx/>
              <a:buNone/>
              <a:defRPr sz="1000"/>
            </a:lvl1pPr>
          </a:lstStyle>
          <a:p>
            <a:pPr>
              <a:spcBef>
                <a:spcPct val="20000"/>
              </a:spcBef>
              <a:buClr>
                <a:srgbClr val="FD0000"/>
              </a:buClr>
            </a:pPr>
            <a:fld id="{C367F77A-B32B-404C-B4A4-2B8EBEB4E538}" type="slidenum">
              <a:rPr lang="en-US" smtClean="0">
                <a:solidFill>
                  <a:srgbClr val="000000"/>
                </a:solidFill>
                <a:ea typeface="MS PGothic" pitchFamily="34" charset="-128"/>
                <a:cs typeface="+mn-cs"/>
              </a:rPr>
              <a:pPr>
                <a:spcBef>
                  <a:spcPct val="20000"/>
                </a:spcBef>
                <a:buClr>
                  <a:srgbClr val="FD0000"/>
                </a:buClr>
              </a:pPr>
              <a:t>‹#›</a:t>
            </a:fld>
            <a:endParaRPr lang="en-US" smtClean="0">
              <a:solidFill>
                <a:srgbClr val="000000"/>
              </a:solidFill>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ransition/>
  <p:hf hdr="0" ftr="0" dt="0"/>
  <p:txStyles>
    <p:titleStyle>
      <a:lvl1pPr algn="l" rtl="0" eaLnBrk="0" fontAlgn="base" hangingPunct="0">
        <a:spcBef>
          <a:spcPct val="0"/>
        </a:spcBef>
        <a:spcAft>
          <a:spcPct val="0"/>
        </a:spcAft>
        <a:defRPr sz="3200" b="1">
          <a:solidFill>
            <a:schemeClr val="tx1"/>
          </a:solidFill>
          <a:latin typeface="+mj-lt"/>
          <a:ea typeface="MS PGothic" pitchFamily="34" charset="-128"/>
          <a:cs typeface="ＭＳ Ｐゴシック" charset="-128"/>
        </a:defRPr>
      </a:lvl1pPr>
      <a:lvl2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2pPr>
      <a:lvl3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3pPr>
      <a:lvl4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4pPr>
      <a:lvl5pPr algn="l" rtl="0" eaLnBrk="0" fontAlgn="base" hangingPunct="0">
        <a:spcBef>
          <a:spcPct val="0"/>
        </a:spcBef>
        <a:spcAft>
          <a:spcPct val="0"/>
        </a:spcAft>
        <a:defRPr sz="3200" b="1">
          <a:solidFill>
            <a:schemeClr val="tx1"/>
          </a:solidFill>
          <a:latin typeface="Arial" charset="0"/>
          <a:ea typeface="MS PGothic" pitchFamily="34" charset="-128"/>
          <a:cs typeface="ＭＳ Ｐゴシック" charset="-128"/>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S PGothic" pitchFamily="34" charset="-128"/>
          <a:cs typeface="ＭＳ Ｐゴシック" charset="-128"/>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MS PGothic" pitchFamily="34" charset="-128"/>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615"/>
            <a:ext cx="8132762" cy="431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08038" y="1163638"/>
            <a:ext cx="8126412" cy="3478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037263" y="4791075"/>
            <a:ext cx="2895600" cy="274638"/>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a:solidFill>
                <a:srgbClr val="000000">
                  <a:tint val="75000"/>
                </a:srgbClr>
              </a:solidFill>
            </a:endParaRPr>
          </a:p>
        </p:txBody>
      </p:sp>
      <p:pic>
        <p:nvPicPr>
          <p:cNvPr id="1029" name="Picture 24" descr="Small Red Square"/>
          <p:cNvPicPr>
            <a:picLocks noChangeAspect="1" noChangeArrowheads="1"/>
          </p:cNvPicPr>
          <p:nvPr/>
        </p:nvPicPr>
        <p:blipFill>
          <a:blip r:embed="rId20"/>
          <a:srcRect/>
          <a:stretch>
            <a:fillRect/>
          </a:stretch>
        </p:blipFill>
        <p:spPr bwMode="auto">
          <a:xfrm>
            <a:off x="0" y="2"/>
            <a:ext cx="573088" cy="550863"/>
          </a:xfrm>
          <a:prstGeom prst="rect">
            <a:avLst/>
          </a:prstGeom>
          <a:solidFill>
            <a:schemeClr val="tx2"/>
          </a:solidFill>
          <a:ln w="9525">
            <a:noFill/>
            <a:miter lim="800000"/>
            <a:headEnd/>
            <a:tailEnd/>
          </a:ln>
        </p:spPr>
      </p:pic>
      <p:grpSp>
        <p:nvGrpSpPr>
          <p:cNvPr id="2" name="Group 5"/>
          <p:cNvGrpSpPr>
            <a:grpSpLocks/>
          </p:cNvGrpSpPr>
          <p:nvPr/>
        </p:nvGrpSpPr>
        <p:grpSpPr bwMode="auto">
          <a:xfrm>
            <a:off x="0" y="4629165"/>
            <a:ext cx="9144000" cy="168275"/>
            <a:chOff x="0" y="4629150"/>
            <a:chExt cx="9144000" cy="168275"/>
          </a:xfrm>
        </p:grpSpPr>
        <p:pic>
          <p:nvPicPr>
            <p:cNvPr id="1034" name="Picture 25" descr="Red Bar"/>
            <p:cNvPicPr>
              <a:picLocks noChangeAspect="1" noChangeArrowheads="1"/>
            </p:cNvPicPr>
            <p:nvPr/>
          </p:nvPicPr>
          <p:blipFill>
            <a:blip r:embed="rId21"/>
            <a:srcRect/>
            <a:stretch>
              <a:fillRect/>
            </a:stretch>
          </p:blipFill>
          <p:spPr bwMode="auto">
            <a:xfrm>
              <a:off x="0" y="4629150"/>
              <a:ext cx="9144000" cy="168275"/>
            </a:xfrm>
            <a:prstGeom prst="rect">
              <a:avLst/>
            </a:prstGeom>
            <a:noFill/>
            <a:ln w="9525">
              <a:noFill/>
              <a:miter lim="800000"/>
              <a:headEnd/>
              <a:tailEnd/>
            </a:ln>
          </p:spPr>
        </p:pic>
        <p:pic>
          <p:nvPicPr>
            <p:cNvPr id="1035" name="Picture 3" descr="O_redbox_clr_rgb.jpg"/>
            <p:cNvPicPr>
              <a:picLocks noChangeAspect="1"/>
            </p:cNvPicPr>
            <p:nvPr/>
          </p:nvPicPr>
          <p:blipFill>
            <a:blip r:embed="rId22"/>
            <a:srcRect/>
            <a:stretch>
              <a:fillRect/>
            </a:stretch>
          </p:blipFill>
          <p:spPr bwMode="auto">
            <a:xfrm>
              <a:off x="7989654" y="4651456"/>
              <a:ext cx="755707" cy="118628"/>
            </a:xfrm>
            <a:prstGeom prst="rect">
              <a:avLst/>
            </a:prstGeom>
            <a:noFill/>
            <a:ln w="9525">
              <a:noFill/>
              <a:miter lim="800000"/>
              <a:headEnd/>
              <a:tailEnd/>
            </a:ln>
          </p:spPr>
        </p:pic>
      </p:grpSp>
      <p:sp>
        <p:nvSpPr>
          <p:cNvPr id="11"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3333D82B-14DA-4FFB-AB82-D494E621E9E6}"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2" name="Text Box 14"/>
          <p:cNvSpPr txBox="1">
            <a:spLocks noChangeArrowheads="1"/>
          </p:cNvSpPr>
          <p:nvPr userDrawn="1"/>
        </p:nvSpPr>
        <p:spPr bwMode="auto">
          <a:xfrm>
            <a:off x="858838" y="4875215"/>
            <a:ext cx="2228850"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6" name="Straight Connector 15"/>
          <p:cNvCxnSpPr/>
          <p:nvPr userDrawn="1"/>
        </p:nvCxnSpPr>
        <p:spPr>
          <a:xfrm flipH="1">
            <a:off x="823926" y="4897439"/>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 id="2147484050" r:id="rId18"/>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charset="0"/>
        <a:buChar char="•"/>
        <a:defRPr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charset="0"/>
        <a:buChar char="–"/>
        <a:defRPr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charset="0"/>
        <a:buChar char="•"/>
        <a:defRPr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body" idx="1"/>
          </p:nvPr>
        </p:nvSpPr>
        <p:spPr bwMode="auto">
          <a:xfrm>
            <a:off x="6858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5" name="Rectangle 8"/>
          <p:cNvSpPr>
            <a:spLocks noGrp="1" noChangeArrowheads="1"/>
          </p:cNvSpPr>
          <p:nvPr>
            <p:ph type="title"/>
          </p:nvPr>
        </p:nvSpPr>
        <p:spPr bwMode="auto">
          <a:xfrm>
            <a:off x="889000" y="228602"/>
            <a:ext cx="7581900" cy="7060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 name="Text Box 14"/>
          <p:cNvSpPr txBox="1">
            <a:spLocks noChangeArrowheads="1"/>
          </p:cNvSpPr>
          <p:nvPr userDrawn="1"/>
        </p:nvSpPr>
        <p:spPr bwMode="auto">
          <a:xfrm>
            <a:off x="635005" y="4875215"/>
            <a:ext cx="157163" cy="219075"/>
          </a:xfrm>
          <a:prstGeom prst="rect">
            <a:avLst/>
          </a:prstGeom>
          <a:noFill/>
          <a:ln>
            <a:noFill/>
          </a:ln>
          <a:extLst/>
        </p:spPr>
        <p:txBody>
          <a:bodyPr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BB5128E7-B16D-4890-AE0E-F49C39A3078C}"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Lst>
  <p:transition>
    <p:wipe dir="r"/>
  </p:transition>
  <p:hf sldNum="0" hdr="0" dt="0"/>
  <p:txStyles>
    <p:titleStyle>
      <a:lvl1pPr algn="l" rtl="0" eaLnBrk="0" fontAlgn="base" hangingPunct="0">
        <a:spcBef>
          <a:spcPct val="0"/>
        </a:spcBef>
        <a:spcAft>
          <a:spcPct val="0"/>
        </a:spcAft>
        <a:defRPr sz="32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200" b="1">
          <a:solidFill>
            <a:schemeClr val="tx1"/>
          </a:solidFill>
          <a:latin typeface="Arial" pitchFamily="-65" charset="0"/>
          <a:ea typeface="ＭＳ Ｐゴシック" charset="0"/>
          <a:cs typeface="ＭＳ Ｐゴシック" charset="0"/>
        </a:defRPr>
      </a:lvl2pPr>
      <a:lvl3pPr algn="l" rtl="0" eaLnBrk="0" fontAlgn="base" hangingPunct="0">
        <a:spcBef>
          <a:spcPct val="0"/>
        </a:spcBef>
        <a:spcAft>
          <a:spcPct val="0"/>
        </a:spcAft>
        <a:defRPr sz="3200" b="1">
          <a:solidFill>
            <a:schemeClr val="tx1"/>
          </a:solidFill>
          <a:latin typeface="Arial" pitchFamily="-65" charset="0"/>
          <a:ea typeface="ＭＳ Ｐゴシック" charset="0"/>
          <a:cs typeface="ＭＳ Ｐゴシック" charset="0"/>
        </a:defRPr>
      </a:lvl3pPr>
      <a:lvl4pPr algn="l" rtl="0" eaLnBrk="0" fontAlgn="base" hangingPunct="0">
        <a:spcBef>
          <a:spcPct val="0"/>
        </a:spcBef>
        <a:spcAft>
          <a:spcPct val="0"/>
        </a:spcAft>
        <a:defRPr sz="3200" b="1">
          <a:solidFill>
            <a:schemeClr val="tx1"/>
          </a:solidFill>
          <a:latin typeface="Arial" pitchFamily="-65" charset="0"/>
          <a:ea typeface="ＭＳ Ｐゴシック" charset="0"/>
          <a:cs typeface="ＭＳ Ｐゴシック" charset="0"/>
        </a:defRPr>
      </a:lvl4pPr>
      <a:lvl5pPr algn="l" rtl="0" eaLnBrk="0" fontAlgn="base" hangingPunct="0">
        <a:spcBef>
          <a:spcPct val="0"/>
        </a:spcBef>
        <a:spcAft>
          <a:spcPct val="0"/>
        </a:spcAft>
        <a:defRPr sz="3200" b="1">
          <a:solidFill>
            <a:schemeClr val="tx1"/>
          </a:solidFill>
          <a:latin typeface="Arial" pitchFamily="-65" charset="0"/>
          <a:ea typeface="ＭＳ Ｐゴシック" charset="0"/>
          <a:cs typeface="ＭＳ Ｐゴシック" charset="0"/>
        </a:defRPr>
      </a:lvl5pPr>
      <a:lvl6pPr marL="4572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6pPr>
      <a:lvl7pPr marL="9144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7pPr>
      <a:lvl8pPr marL="13716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8pPr>
      <a:lvl9pPr marL="1828800" algn="l" rtl="0" fontAlgn="base">
        <a:spcBef>
          <a:spcPct val="0"/>
        </a:spcBef>
        <a:spcAft>
          <a:spcPct val="0"/>
        </a:spcAft>
        <a:defRPr sz="3200" b="1">
          <a:solidFill>
            <a:schemeClr val="tx1"/>
          </a:solidFill>
          <a:latin typeface="Arial" pitchFamily="-65" charset="0"/>
          <a:ea typeface="Arial" pitchFamily="-65" charset="0"/>
          <a:cs typeface="Arial" pitchFamily="-65"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ＭＳ Ｐゴシック" charset="0"/>
          <a:cs typeface="ＭＳ Ｐゴシック" charset="0"/>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0"/>
          <a:cs typeface="+mn-cs"/>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ea typeface="ＭＳ Ｐゴシック" charset="0"/>
          <a:cs typeface="+mn-cs"/>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ea typeface="ＭＳ Ｐゴシック" charset="0"/>
          <a:cs typeface="+mn-cs"/>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0"/>
          <a:cs typeface="+mn-cs"/>
        </a:defRPr>
      </a:lvl5pPr>
      <a:lvl6pPr marL="2058988" indent="-228600" algn="l" rtl="0" fontAlgn="base">
        <a:spcBef>
          <a:spcPct val="20000"/>
        </a:spcBef>
        <a:spcAft>
          <a:spcPct val="0"/>
        </a:spcAft>
        <a:buClr>
          <a:schemeClr val="accent1"/>
        </a:buClr>
        <a:buChar char="•"/>
        <a:defRPr sz="2000">
          <a:solidFill>
            <a:schemeClr val="tx1"/>
          </a:solidFill>
          <a:latin typeface="+mn-lt"/>
          <a:ea typeface="+mn-ea"/>
          <a:cs typeface="+mn-cs"/>
        </a:defRPr>
      </a:lvl6pPr>
      <a:lvl7pPr marL="2516188" indent="-228600" algn="l" rtl="0" fontAlgn="base">
        <a:spcBef>
          <a:spcPct val="20000"/>
        </a:spcBef>
        <a:spcAft>
          <a:spcPct val="0"/>
        </a:spcAft>
        <a:buClr>
          <a:schemeClr val="accent1"/>
        </a:buClr>
        <a:buChar char="•"/>
        <a:defRPr sz="2000">
          <a:solidFill>
            <a:schemeClr val="tx1"/>
          </a:solidFill>
          <a:latin typeface="+mn-lt"/>
          <a:ea typeface="+mn-ea"/>
          <a:cs typeface="+mn-cs"/>
        </a:defRPr>
      </a:lvl7pPr>
      <a:lvl8pPr marL="2973388" indent="-228600" algn="l" rtl="0" fontAlgn="base">
        <a:spcBef>
          <a:spcPct val="20000"/>
        </a:spcBef>
        <a:spcAft>
          <a:spcPct val="0"/>
        </a:spcAft>
        <a:buClr>
          <a:schemeClr val="accent1"/>
        </a:buClr>
        <a:buChar char="•"/>
        <a:defRPr sz="2000">
          <a:solidFill>
            <a:schemeClr val="tx1"/>
          </a:solidFill>
          <a:latin typeface="+mn-lt"/>
          <a:ea typeface="+mn-ea"/>
          <a:cs typeface="+mn-cs"/>
        </a:defRPr>
      </a:lvl8pPr>
      <a:lvl9pPr marL="3430588" indent="-228600" algn="l" rtl="0" fontAlgn="base">
        <a:spcBef>
          <a:spcPct val="20000"/>
        </a:spcBef>
        <a:spcAft>
          <a:spcPct val="0"/>
        </a:spcAft>
        <a:buClr>
          <a:schemeClr val="accent1"/>
        </a:buClr>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6"/>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6"/>
            <a:ext cx="2895600" cy="274637"/>
          </a:xfrm>
          <a:prstGeom prst="rect">
            <a:avLst/>
          </a:prstGeom>
        </p:spPr>
        <p:txBody>
          <a:bodyPr vert="horz" wrap="square" lIns="57115" tIns="28558" rIns="57115" bIns="28558"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buClr>
                <a:srgbClr val="829E7E"/>
              </a:buClr>
              <a:defRPr/>
            </a:pPr>
            <a:endParaRPr lang="en-US" dirty="0">
              <a:solidFill>
                <a:srgbClr val="000000">
                  <a:tint val="75000"/>
                </a:srgbClr>
              </a:solidFill>
            </a:endParaRPr>
          </a:p>
        </p:txBody>
      </p:sp>
      <p:pic>
        <p:nvPicPr>
          <p:cNvPr id="1029" name="Picture 24" descr="Small Red Square"/>
          <p:cNvPicPr>
            <a:picLocks noChangeAspect="1" noChangeArrowheads="1"/>
          </p:cNvPicPr>
          <p:nvPr/>
        </p:nvPicPr>
        <p:blipFill>
          <a:blip r:embed="rId19">
            <a:alphaModFix amt="0"/>
            <a:extLst>
              <a:ext uri="{28A0092B-C50C-407E-A947-70E740481C1C}">
                <a14:useLocalDpi xmlns:a14="http://schemas.microsoft.com/office/drawing/2010/main" xmlns="" val="0"/>
              </a:ext>
            </a:extLst>
          </a:blip>
          <a:srcRect/>
          <a:stretch>
            <a:fillRect/>
          </a:stretch>
        </p:blipFill>
        <p:spPr bwMode="auto">
          <a:xfrm>
            <a:off x="0" y="1"/>
            <a:ext cx="573088" cy="5508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 name="Group 5"/>
          <p:cNvGrpSpPr>
            <a:grpSpLocks/>
          </p:cNvGrpSpPr>
          <p:nvPr/>
        </p:nvGrpSpPr>
        <p:grpSpPr bwMode="auto">
          <a:xfrm>
            <a:off x="0" y="4629151"/>
            <a:ext cx="9144000" cy="168275"/>
            <a:chOff x="0" y="4629150"/>
            <a:chExt cx="9144000" cy="168275"/>
          </a:xfrm>
        </p:grpSpPr>
        <p:pic>
          <p:nvPicPr>
            <p:cNvPr id="1033" name="Picture 25" descr="Red Bar"/>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3" descr="O_redbox_clr_rgb.jpg"/>
            <p:cNvPicPr>
              <a:picLocks noChangeAspect="1"/>
            </p:cNvPicPr>
            <p:nvPr/>
          </p:nvPicPr>
          <p:blipFill>
            <a:blip r:embed="rId21">
              <a:extLst>
                <a:ext uri="{28A0092B-C50C-407E-A947-70E740481C1C}">
                  <a14:useLocalDpi xmlns:a14="http://schemas.microsoft.com/office/drawing/2010/main" xmlns="" val="0"/>
                </a:ext>
              </a:extLst>
            </a:blip>
            <a:srcRect/>
            <a:stretch>
              <a:fillRect/>
            </a:stretch>
          </p:blipFill>
          <p:spPr bwMode="auto">
            <a:xfrm>
              <a:off x="7989654" y="4651456"/>
              <a:ext cx="755707" cy="118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Text Box 14"/>
          <p:cNvSpPr txBox="1">
            <a:spLocks noChangeArrowheads="1"/>
          </p:cNvSpPr>
          <p:nvPr userDrawn="1"/>
        </p:nvSpPr>
        <p:spPr bwMode="auto">
          <a:xfrm>
            <a:off x="635234" y="4874548"/>
            <a:ext cx="156481" cy="21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algn="r" defTabSz="342851" eaLnBrk="1" hangingPunct="1">
              <a:spcBef>
                <a:spcPts val="0"/>
              </a:spcBef>
              <a:buClr>
                <a:srgbClr val="829E7E"/>
              </a:buClr>
              <a:buFont typeface="Arial"/>
              <a:buNone/>
              <a:defRPr/>
            </a:pPr>
            <a:fld id="{DF43EDC1-DE77-47A3-B56B-F28176B942E3}" type="slidenum">
              <a:rPr lang="en-US" sz="600" smtClean="0">
                <a:solidFill>
                  <a:srgbClr val="000000"/>
                </a:solidFill>
              </a:rPr>
              <a:pPr algn="r" defTabSz="342851" eaLnBrk="1" hangingPunct="1">
                <a:spcBef>
                  <a:spcPts val="0"/>
                </a:spcBef>
                <a:buClr>
                  <a:srgbClr val="829E7E"/>
                </a:buClr>
                <a:buFont typeface="Arial"/>
                <a:buNone/>
                <a:defRPr/>
              </a:pPr>
              <a:t>‹#›</a:t>
            </a:fld>
            <a:endParaRPr lang="en-US" sz="600" dirty="0" smtClean="0">
              <a:solidFill>
                <a:srgbClr val="292929"/>
              </a:solidFill>
            </a:endParaRPr>
          </a:p>
        </p:txBody>
      </p:sp>
      <p:sp>
        <p:nvSpPr>
          <p:cNvPr id="12" name="Text Box 14"/>
          <p:cNvSpPr txBox="1">
            <a:spLocks noChangeArrowheads="1"/>
          </p:cNvSpPr>
          <p:nvPr userDrawn="1"/>
        </p:nvSpPr>
        <p:spPr bwMode="auto">
          <a:xfrm>
            <a:off x="858449" y="4875875"/>
            <a:ext cx="2229642"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Copyright © 2011, Oracle and/or its affiliates. All rights reserved.</a:t>
            </a:r>
          </a:p>
        </p:txBody>
      </p:sp>
      <p:cxnSp>
        <p:nvCxnSpPr>
          <p:cNvPr id="16" name="Straight Connector 15"/>
          <p:cNvCxnSpPr/>
          <p:nvPr userDrawn="1"/>
        </p:nvCxnSpPr>
        <p:spPr>
          <a:xfrm flipH="1">
            <a:off x="824370" y="4897875"/>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nvGrpSpPr>
          <p:cNvPr id="3" name="Group 1"/>
          <p:cNvGrpSpPr/>
          <p:nvPr userDrawn="1"/>
        </p:nvGrpSpPr>
        <p:grpSpPr>
          <a:xfrm>
            <a:off x="3094497" y="4875691"/>
            <a:ext cx="2289387" cy="219168"/>
            <a:chOff x="3094495" y="4875691"/>
            <a:chExt cx="2289387" cy="219168"/>
          </a:xfrm>
        </p:grpSpPr>
        <p:sp>
          <p:nvSpPr>
            <p:cNvPr id="15"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hangingPunct="1">
                <a:spcBef>
                  <a:spcPts val="0"/>
                </a:spcBef>
                <a:buClr>
                  <a:srgbClr val="829E7E"/>
                </a:buClr>
                <a:buFont typeface="Arial"/>
                <a:buNone/>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17" name="Straight Connector 16"/>
            <p:cNvCxnSpPr/>
            <p:nvPr userDrawn="1"/>
          </p:nvCxnSpPr>
          <p:spPr>
            <a:xfrm flipH="1">
              <a:off x="3094495" y="4897874"/>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808038" y="201613"/>
            <a:ext cx="8131175" cy="430212"/>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title text format</a:t>
            </a:r>
          </a:p>
        </p:txBody>
      </p:sp>
      <p:sp>
        <p:nvSpPr>
          <p:cNvPr id="18435" name="Rectangle 2"/>
          <p:cNvSpPr>
            <a:spLocks noGrp="1" noChangeArrowheads="1"/>
          </p:cNvSpPr>
          <p:nvPr>
            <p:ph type="body" idx="1"/>
          </p:nvPr>
        </p:nvSpPr>
        <p:spPr bwMode="auto">
          <a:xfrm>
            <a:off x="808038" y="1163638"/>
            <a:ext cx="8124825" cy="3475037"/>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Text Box 3"/>
          <p:cNvSpPr txBox="1">
            <a:spLocks noChangeArrowheads="1"/>
          </p:cNvSpPr>
          <p:nvPr/>
        </p:nvSpPr>
        <p:spPr bwMode="auto">
          <a:xfrm>
            <a:off x="6037263" y="4789488"/>
            <a:ext cx="2895600" cy="274637"/>
          </a:xfrm>
          <a:prstGeom prst="rect">
            <a:avLst/>
          </a:prstGeom>
          <a:noFill/>
          <a:ln w="9525">
            <a:noFill/>
            <a:round/>
            <a:headEnd/>
            <a:tailEnd/>
          </a:ln>
          <a:effectLst/>
        </p:spPr>
        <p:txBody>
          <a:bodyPr wrap="none" anchor="ctr"/>
          <a:lstStyle/>
          <a:p>
            <a:pPr defTabSz="457200">
              <a:buClr>
                <a:srgbClr val="000000"/>
              </a:buClr>
              <a:buSzPct val="100000"/>
              <a:buFont typeface="Times New Roman" pitchFamily="18" charset="0"/>
              <a:buNone/>
              <a:defRPr/>
            </a:pPr>
            <a:endParaRPr lang="en-US">
              <a:solidFill>
                <a:srgbClr val="FFFFFF"/>
              </a:solidFill>
            </a:endParaRPr>
          </a:p>
        </p:txBody>
      </p:sp>
      <p:pic>
        <p:nvPicPr>
          <p:cNvPr id="18437" name="Picture 4"/>
          <p:cNvPicPr>
            <a:picLocks noChangeAspect="1" noChangeArrowheads="1"/>
          </p:cNvPicPr>
          <p:nvPr/>
        </p:nvPicPr>
        <p:blipFill>
          <a:blip r:embed="rId13"/>
          <a:srcRect/>
          <a:stretch>
            <a:fillRect/>
          </a:stretch>
        </p:blipFill>
        <p:spPr bwMode="auto">
          <a:xfrm>
            <a:off x="0" y="0"/>
            <a:ext cx="573088" cy="550863"/>
          </a:xfrm>
          <a:prstGeom prst="rect">
            <a:avLst/>
          </a:prstGeom>
          <a:solidFill>
            <a:srgbClr val="FF0000"/>
          </a:solidFill>
          <a:ln w="9525">
            <a:noFill/>
            <a:round/>
            <a:headEnd/>
            <a:tailEnd/>
          </a:ln>
        </p:spPr>
      </p:pic>
      <p:grpSp>
        <p:nvGrpSpPr>
          <p:cNvPr id="2" name="Group 5"/>
          <p:cNvGrpSpPr>
            <a:grpSpLocks/>
          </p:cNvGrpSpPr>
          <p:nvPr/>
        </p:nvGrpSpPr>
        <p:grpSpPr bwMode="auto">
          <a:xfrm>
            <a:off x="0" y="4627563"/>
            <a:ext cx="9142413" cy="166687"/>
            <a:chOff x="0" y="2916"/>
            <a:chExt cx="5759" cy="105"/>
          </a:xfrm>
        </p:grpSpPr>
        <p:pic>
          <p:nvPicPr>
            <p:cNvPr id="18442" name="Picture 6"/>
            <p:cNvPicPr>
              <a:picLocks noChangeAspect="1" noChangeArrowheads="1"/>
            </p:cNvPicPr>
            <p:nvPr/>
          </p:nvPicPr>
          <p:blipFill>
            <a:blip r:embed="rId14"/>
            <a:srcRect/>
            <a:stretch>
              <a:fillRect/>
            </a:stretch>
          </p:blipFill>
          <p:spPr bwMode="auto">
            <a:xfrm>
              <a:off x="0" y="2916"/>
              <a:ext cx="5759" cy="105"/>
            </a:xfrm>
            <a:prstGeom prst="rect">
              <a:avLst/>
            </a:prstGeom>
            <a:noFill/>
            <a:ln w="9525">
              <a:noFill/>
              <a:round/>
              <a:headEnd/>
              <a:tailEnd/>
            </a:ln>
          </p:spPr>
        </p:pic>
        <p:pic>
          <p:nvPicPr>
            <p:cNvPr id="18443" name="Picture 7"/>
            <p:cNvPicPr>
              <a:picLocks noChangeAspect="1" noChangeArrowheads="1"/>
            </p:cNvPicPr>
            <p:nvPr/>
          </p:nvPicPr>
          <p:blipFill>
            <a:blip r:embed="rId15"/>
            <a:srcRect/>
            <a:stretch>
              <a:fillRect/>
            </a:stretch>
          </p:blipFill>
          <p:spPr bwMode="auto">
            <a:xfrm>
              <a:off x="5033" y="2930"/>
              <a:ext cx="475" cy="74"/>
            </a:xfrm>
            <a:prstGeom prst="rect">
              <a:avLst/>
            </a:prstGeom>
            <a:noFill/>
            <a:ln w="9525">
              <a:noFill/>
              <a:round/>
              <a:headEnd/>
              <a:tailEnd/>
            </a:ln>
          </p:spPr>
        </p:pic>
      </p:grpSp>
      <p:sp>
        <p:nvSpPr>
          <p:cNvPr id="1032" name="Text Box 8"/>
          <p:cNvSpPr txBox="1">
            <a:spLocks noChangeArrowheads="1"/>
          </p:cNvSpPr>
          <p:nvPr/>
        </p:nvSpPr>
        <p:spPr bwMode="auto">
          <a:xfrm>
            <a:off x="635000" y="4873625"/>
            <a:ext cx="157163" cy="219075"/>
          </a:xfrm>
          <a:prstGeom prst="rect">
            <a:avLst/>
          </a:prstGeom>
          <a:noFill/>
          <a:ln w="9525">
            <a:noFill/>
            <a:round/>
            <a:headEnd/>
            <a:tailEnd/>
          </a:ln>
          <a:effectLst/>
        </p:spPr>
        <p:txBody>
          <a:bodyPr lIns="34560" tIns="17280" rIns="34560" bIns="17280"/>
          <a:lstStyle/>
          <a:p>
            <a:pPr algn="r" defTabSz="4572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9042F74-586A-48E1-892F-7BE567C0905A}" type="slidenum">
              <a:rPr lang="en-US" sz="600">
                <a:solidFill>
                  <a:srgbClr val="000000"/>
                </a:solidFill>
              </a:rPr>
              <a:pPr algn="r" defTabSz="4572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en-US" sz="600">
              <a:solidFill>
                <a:srgbClr val="000000"/>
              </a:solidFill>
            </a:endParaRPr>
          </a:p>
        </p:txBody>
      </p:sp>
      <p:sp>
        <p:nvSpPr>
          <p:cNvPr id="1033" name="Text Box 9"/>
          <p:cNvSpPr txBox="1">
            <a:spLocks noChangeArrowheads="1"/>
          </p:cNvSpPr>
          <p:nvPr/>
        </p:nvSpPr>
        <p:spPr bwMode="auto">
          <a:xfrm>
            <a:off x="858838" y="4873625"/>
            <a:ext cx="2228850" cy="219075"/>
          </a:xfrm>
          <a:prstGeom prst="rect">
            <a:avLst/>
          </a:prstGeom>
          <a:noFill/>
          <a:ln w="9525">
            <a:noFill/>
            <a:round/>
            <a:headEnd/>
            <a:tailEnd/>
          </a:ln>
          <a:effectLst/>
        </p:spPr>
        <p:txBody>
          <a:bodyPr lIns="34560" tIns="17280" rIns="34560" bIns="17280"/>
          <a:lstStyle/>
          <a:p>
            <a:pPr defTabSz="4572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600">
                <a:solidFill>
                  <a:srgbClr val="292929"/>
                </a:solidFill>
              </a:rPr>
              <a:t>Copyright © 2011, Oracle and/or its affiliates. All rights reserved.</a:t>
            </a:r>
          </a:p>
        </p:txBody>
      </p:sp>
      <p:sp>
        <p:nvSpPr>
          <p:cNvPr id="1034" name="Line 10"/>
          <p:cNvSpPr>
            <a:spLocks noChangeShapeType="1"/>
          </p:cNvSpPr>
          <p:nvPr/>
        </p:nvSpPr>
        <p:spPr bwMode="auto">
          <a:xfrm flipH="1">
            <a:off x="822325" y="4895850"/>
            <a:ext cx="4763" cy="96838"/>
          </a:xfrm>
          <a:prstGeom prst="line">
            <a:avLst/>
          </a:prstGeom>
          <a:noFill/>
          <a:ln w="6480">
            <a:solidFill>
              <a:srgbClr val="262626"/>
            </a:solidFill>
            <a:miter lim="800000"/>
            <a:headEnd/>
            <a:tailEnd/>
          </a:ln>
          <a:effectLst/>
        </p:spPr>
        <p:txBody>
          <a:bodyPr/>
          <a:lstStyle/>
          <a:p>
            <a:pPr defTabSz="457200">
              <a:buClr>
                <a:srgbClr val="000000"/>
              </a:buClr>
              <a:buSzPct val="100000"/>
              <a:buFont typeface="Times New Roman" pitchFamily="18" charset="0"/>
              <a:buNone/>
              <a:defRPr/>
            </a:pPr>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2800" b="1">
          <a:solidFill>
            <a:srgbClr val="000000"/>
          </a:solidFill>
          <a:latin typeface="+mj-lt"/>
          <a:ea typeface="MS PGothic" pitchFamily="34" charset="-128"/>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2800" b="1">
          <a:solidFill>
            <a:srgbClr val="000000"/>
          </a:solidFill>
          <a:latin typeface="Arial" pitchFamily="34" charset="0"/>
          <a:ea typeface="MS PGothic" pitchFamily="34" charset="-128"/>
        </a:defRPr>
      </a:lvl2pPr>
      <a:lvl3pPr algn="l" defTabSz="457200" rtl="0" eaLnBrk="0" fontAlgn="base" hangingPunct="0">
        <a:spcBef>
          <a:spcPct val="0"/>
        </a:spcBef>
        <a:spcAft>
          <a:spcPct val="0"/>
        </a:spcAft>
        <a:buClr>
          <a:srgbClr val="000000"/>
        </a:buClr>
        <a:buSzPct val="100000"/>
        <a:buFont typeface="Times New Roman" pitchFamily="18" charset="0"/>
        <a:defRPr sz="2800" b="1">
          <a:solidFill>
            <a:srgbClr val="000000"/>
          </a:solidFill>
          <a:latin typeface="Arial" pitchFamily="34" charset="0"/>
          <a:ea typeface="MS PGothic" pitchFamily="34" charset="-128"/>
        </a:defRPr>
      </a:lvl3pPr>
      <a:lvl4pPr algn="l" defTabSz="457200" rtl="0" eaLnBrk="0" fontAlgn="base" hangingPunct="0">
        <a:spcBef>
          <a:spcPct val="0"/>
        </a:spcBef>
        <a:spcAft>
          <a:spcPct val="0"/>
        </a:spcAft>
        <a:buClr>
          <a:srgbClr val="000000"/>
        </a:buClr>
        <a:buSzPct val="100000"/>
        <a:buFont typeface="Times New Roman" pitchFamily="18" charset="0"/>
        <a:defRPr sz="2800" b="1">
          <a:solidFill>
            <a:srgbClr val="000000"/>
          </a:solidFill>
          <a:latin typeface="Arial" pitchFamily="34" charset="0"/>
          <a:ea typeface="MS PGothic" pitchFamily="34" charset="-128"/>
        </a:defRPr>
      </a:lvl4pPr>
      <a:lvl5pPr algn="l" defTabSz="457200" rtl="0" eaLnBrk="0" fontAlgn="base" hangingPunct="0">
        <a:spcBef>
          <a:spcPct val="0"/>
        </a:spcBef>
        <a:spcAft>
          <a:spcPct val="0"/>
        </a:spcAft>
        <a:buClr>
          <a:srgbClr val="000000"/>
        </a:buClr>
        <a:buSzPct val="100000"/>
        <a:buFont typeface="Times New Roman" pitchFamily="18" charset="0"/>
        <a:defRPr sz="2800" b="1">
          <a:solidFill>
            <a:srgbClr val="000000"/>
          </a:solidFill>
          <a:latin typeface="Arial" pitchFamily="34" charset="0"/>
          <a:ea typeface="MS PGothic" pitchFamily="34" charset="-128"/>
        </a:defRPr>
      </a:lvl5pPr>
      <a:lvl6pPr marL="2514600" indent="-228600" algn="l" defTabSz="457200" rtl="0" fontAlgn="base">
        <a:spcBef>
          <a:spcPct val="0"/>
        </a:spcBef>
        <a:spcAft>
          <a:spcPct val="0"/>
        </a:spcAft>
        <a:buClr>
          <a:srgbClr val="000000"/>
        </a:buClr>
        <a:buSzPct val="100000"/>
        <a:buFont typeface="Times New Roman" pitchFamily="18" charset="0"/>
        <a:defRPr sz="2800" b="1">
          <a:solidFill>
            <a:srgbClr val="000000"/>
          </a:solidFill>
          <a:latin typeface="Arial" pitchFamily="34" charset="0"/>
          <a:ea typeface="ＭＳ Ｐゴシック" pitchFamily="34" charset="-128"/>
        </a:defRPr>
      </a:lvl6pPr>
      <a:lvl7pPr marL="2971800" indent="-228600" algn="l" defTabSz="457200" rtl="0" fontAlgn="base">
        <a:spcBef>
          <a:spcPct val="0"/>
        </a:spcBef>
        <a:spcAft>
          <a:spcPct val="0"/>
        </a:spcAft>
        <a:buClr>
          <a:srgbClr val="000000"/>
        </a:buClr>
        <a:buSzPct val="100000"/>
        <a:buFont typeface="Times New Roman" pitchFamily="18" charset="0"/>
        <a:defRPr sz="2800" b="1">
          <a:solidFill>
            <a:srgbClr val="000000"/>
          </a:solidFill>
          <a:latin typeface="Arial" pitchFamily="34" charset="0"/>
          <a:ea typeface="ＭＳ Ｐゴシック" pitchFamily="34" charset="-128"/>
        </a:defRPr>
      </a:lvl7pPr>
      <a:lvl8pPr marL="3429000" indent="-228600" algn="l" defTabSz="457200" rtl="0" fontAlgn="base">
        <a:spcBef>
          <a:spcPct val="0"/>
        </a:spcBef>
        <a:spcAft>
          <a:spcPct val="0"/>
        </a:spcAft>
        <a:buClr>
          <a:srgbClr val="000000"/>
        </a:buClr>
        <a:buSzPct val="100000"/>
        <a:buFont typeface="Times New Roman" pitchFamily="18" charset="0"/>
        <a:defRPr sz="2800" b="1">
          <a:solidFill>
            <a:srgbClr val="000000"/>
          </a:solidFill>
          <a:latin typeface="Arial" pitchFamily="34" charset="0"/>
          <a:ea typeface="ＭＳ Ｐゴシック" pitchFamily="34" charset="-128"/>
        </a:defRPr>
      </a:lvl8pPr>
      <a:lvl9pPr marL="3886200" indent="-228600" algn="l" defTabSz="457200" rtl="0" fontAlgn="base">
        <a:spcBef>
          <a:spcPct val="0"/>
        </a:spcBef>
        <a:spcAft>
          <a:spcPct val="0"/>
        </a:spcAft>
        <a:buClr>
          <a:srgbClr val="000000"/>
        </a:buClr>
        <a:buSzPct val="100000"/>
        <a:buFont typeface="Times New Roman" pitchFamily="18" charset="0"/>
        <a:defRPr sz="2800" b="1">
          <a:solidFill>
            <a:srgbClr val="000000"/>
          </a:solidFill>
          <a:latin typeface="Arial" pitchFamily="34" charset="0"/>
          <a:ea typeface="ＭＳ Ｐゴシック" pitchFamily="34" charset="-128"/>
        </a:defRPr>
      </a:lvl9pPr>
    </p:titleStyle>
    <p:bodyStyle>
      <a:lvl1pPr marL="342900" indent="-342900" algn="l" defTabSz="457200" rtl="0" eaLnBrk="0" fontAlgn="base" hangingPunct="0">
        <a:spcBef>
          <a:spcPts val="500"/>
        </a:spcBef>
        <a:spcAft>
          <a:spcPts val="200"/>
        </a:spcAft>
        <a:buClr>
          <a:srgbClr val="000000"/>
        </a:buClr>
        <a:buSzPct val="100000"/>
        <a:buFont typeface="Times New Roman" pitchFamily="18" charset="0"/>
        <a:defRPr sz="2400">
          <a:solidFill>
            <a:srgbClr val="000000"/>
          </a:solidFill>
          <a:latin typeface="+mn-lt"/>
          <a:ea typeface="MS PGothic" pitchFamily="34" charset="-128"/>
          <a:cs typeface="+mn-cs"/>
        </a:defRPr>
      </a:lvl1pPr>
      <a:lvl2pPr marL="742950" indent="-285750" algn="l" defTabSz="457200" rtl="0" eaLnBrk="0" fontAlgn="base" hangingPunct="0">
        <a:spcBef>
          <a:spcPts val="200"/>
        </a:spcBef>
        <a:spcAft>
          <a:spcPts val="200"/>
        </a:spcAft>
        <a:buClr>
          <a:srgbClr val="000000"/>
        </a:buClr>
        <a:buSzPct val="100000"/>
        <a:buFont typeface="Times New Roman" pitchFamily="18" charset="0"/>
        <a:defRPr sz="2000">
          <a:solidFill>
            <a:srgbClr val="000000"/>
          </a:solidFill>
          <a:latin typeface="+mn-lt"/>
          <a:ea typeface="MS PGothic" pitchFamily="34" charset="-128"/>
        </a:defRPr>
      </a:lvl2pPr>
      <a:lvl3pPr marL="1143000" indent="-228600" algn="l" defTabSz="457200" rtl="0" eaLnBrk="0" fontAlgn="base" hangingPunct="0">
        <a:spcBef>
          <a:spcPts val="200"/>
        </a:spcBef>
        <a:spcAft>
          <a:spcPts val="200"/>
        </a:spcAft>
        <a:buClr>
          <a:srgbClr val="000000"/>
        </a:buClr>
        <a:buSzPct val="100000"/>
        <a:buFont typeface="Times New Roman" pitchFamily="18" charset="0"/>
        <a:defRPr>
          <a:solidFill>
            <a:srgbClr val="000000"/>
          </a:solidFill>
          <a:latin typeface="+mn-lt"/>
          <a:ea typeface="MS PGothic" pitchFamily="34" charset="-128"/>
        </a:defRPr>
      </a:lvl3pPr>
      <a:lvl4pPr marL="1600200" indent="-228600" algn="l" defTabSz="457200" rtl="0" eaLnBrk="0" fontAlgn="base" hangingPunct="0">
        <a:spcBef>
          <a:spcPts val="200"/>
        </a:spcBef>
        <a:spcAft>
          <a:spcPts val="200"/>
        </a:spcAft>
        <a:buClr>
          <a:srgbClr val="000000"/>
        </a:buClr>
        <a:buSzPct val="100000"/>
        <a:buFont typeface="Times New Roman" pitchFamily="18" charset="0"/>
        <a:defRPr>
          <a:solidFill>
            <a:srgbClr val="000000"/>
          </a:solidFill>
          <a:latin typeface="+mn-lt"/>
          <a:ea typeface="MS PGothic" pitchFamily="34" charset="-128"/>
        </a:defRPr>
      </a:lvl4pPr>
      <a:lvl5pPr marL="2057400" indent="-228600" algn="l" defTabSz="457200" rtl="0" eaLnBrk="0" fontAlgn="base" hangingPunct="0">
        <a:spcBef>
          <a:spcPts val="200"/>
        </a:spcBef>
        <a:spcAft>
          <a:spcPts val="200"/>
        </a:spcAft>
        <a:buClr>
          <a:srgbClr val="000000"/>
        </a:buClr>
        <a:buSzPct val="100000"/>
        <a:buFont typeface="Times New Roman" pitchFamily="18" charset="0"/>
        <a:defRPr>
          <a:solidFill>
            <a:srgbClr val="000000"/>
          </a:solidFill>
          <a:latin typeface="+mn-lt"/>
          <a:ea typeface="MS PGothic" pitchFamily="34" charset="-128"/>
        </a:defRPr>
      </a:lvl5pPr>
      <a:lvl6pPr marL="2514600" indent="-228600" algn="l" defTabSz="457200" rtl="0" fontAlgn="base">
        <a:spcBef>
          <a:spcPts val="200"/>
        </a:spcBef>
        <a:spcAft>
          <a:spcPts val="200"/>
        </a:spcAft>
        <a:buClr>
          <a:srgbClr val="000000"/>
        </a:buClr>
        <a:buSzPct val="100000"/>
        <a:buFont typeface="Times New Roman" pitchFamily="18" charset="0"/>
        <a:defRPr>
          <a:solidFill>
            <a:srgbClr val="000000"/>
          </a:solidFill>
          <a:latin typeface="+mn-lt"/>
          <a:ea typeface="+mn-ea"/>
        </a:defRPr>
      </a:lvl6pPr>
      <a:lvl7pPr marL="2971800" indent="-228600" algn="l" defTabSz="457200" rtl="0" fontAlgn="base">
        <a:spcBef>
          <a:spcPts val="200"/>
        </a:spcBef>
        <a:spcAft>
          <a:spcPts val="200"/>
        </a:spcAft>
        <a:buClr>
          <a:srgbClr val="000000"/>
        </a:buClr>
        <a:buSzPct val="100000"/>
        <a:buFont typeface="Times New Roman" pitchFamily="18" charset="0"/>
        <a:defRPr>
          <a:solidFill>
            <a:srgbClr val="000000"/>
          </a:solidFill>
          <a:latin typeface="+mn-lt"/>
          <a:ea typeface="+mn-ea"/>
        </a:defRPr>
      </a:lvl7pPr>
      <a:lvl8pPr marL="3429000" indent="-228600" algn="l" defTabSz="457200" rtl="0" fontAlgn="base">
        <a:spcBef>
          <a:spcPts val="200"/>
        </a:spcBef>
        <a:spcAft>
          <a:spcPts val="200"/>
        </a:spcAft>
        <a:buClr>
          <a:srgbClr val="000000"/>
        </a:buClr>
        <a:buSzPct val="100000"/>
        <a:buFont typeface="Times New Roman" pitchFamily="18" charset="0"/>
        <a:defRPr>
          <a:solidFill>
            <a:srgbClr val="000000"/>
          </a:solidFill>
          <a:latin typeface="+mn-lt"/>
          <a:ea typeface="+mn-ea"/>
        </a:defRPr>
      </a:lvl8pPr>
      <a:lvl9pPr marL="3886200" indent="-228600" algn="l" defTabSz="457200" rtl="0" fontAlgn="base">
        <a:spcBef>
          <a:spcPts val="200"/>
        </a:spcBef>
        <a:spcAft>
          <a:spcPts val="200"/>
        </a:spcAft>
        <a:buClr>
          <a:srgbClr val="000000"/>
        </a:buClr>
        <a:buSzPct val="100000"/>
        <a:buFont typeface="Times New Roman" pitchFamily="18" charset="0"/>
        <a:defRPr>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7.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5.xml"/></Relationships>
</file>

<file path=ppt/slides/_rels/slide1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xml"/><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0.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18.xml.rels><?xml version="1.0" encoding="UTF-8" standalone="yes"?>
<Relationships xmlns="http://schemas.openxmlformats.org/package/2006/relationships"><Relationship Id="rId3" Type="http://schemas.openxmlformats.org/officeDocument/2006/relationships/hyperlink" Target="http://oss.oracle.com/git" TargetMode="External"/><Relationship Id="rId2" Type="http://schemas.openxmlformats.org/officeDocument/2006/relationships/notesSlide" Target="../notesSlides/notesSlide14.xml"/><Relationship Id="rId1" Type="http://schemas.openxmlformats.org/officeDocument/2006/relationships/slideLayout" Target="../slideLayouts/slideLayout2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5.xml"/><Relationship Id="rId1" Type="http://schemas.openxmlformats.org/officeDocument/2006/relationships/slideLayout" Target="../slideLayouts/slideLayout2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2.xml"/></Relationships>
</file>

<file path=ppt/slides/_rels/slide21.xml.rels><?xml version="1.0" encoding="UTF-8" standalone="yes"?>
<Relationships xmlns="http://schemas.openxmlformats.org/package/2006/relationships"><Relationship Id="rId3" Type="http://schemas.openxmlformats.org/officeDocument/2006/relationships/hyperlink" Target="http://oss.oracle.com/git/?p=linux-2.6-unbreakable.git" TargetMode="External"/><Relationship Id="rId2" Type="http://schemas.openxmlformats.org/officeDocument/2006/relationships/notesSlide" Target="../notesSlides/notesSlide17.xml"/><Relationship Id="rId1" Type="http://schemas.openxmlformats.org/officeDocument/2006/relationships/slideLayout" Target="../slideLayouts/slideLayout234.xml"/></Relationships>
</file>

<file path=ppt/slides/_rels/slide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8.xml"/><Relationship Id="rId1" Type="http://schemas.openxmlformats.org/officeDocument/2006/relationships/slideLayout" Target="../slideLayouts/slideLayout86.xml"/><Relationship Id="rId4" Type="http://schemas.openxmlformats.org/officeDocument/2006/relationships/image" Target="../media/image111.png"/></Relationships>
</file>

<file path=ppt/slides/_rels/slide2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8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49.xml"/></Relationships>
</file>

<file path=ppt/slides/_rels/slide2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20.xml"/><Relationship Id="rId1" Type="http://schemas.openxmlformats.org/officeDocument/2006/relationships/slideLayout" Target="../slideLayouts/slideLayout195.xml"/><Relationship Id="rId4" Type="http://schemas.openxmlformats.org/officeDocument/2006/relationships/image" Target="../media/image1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56.xml"/><Relationship Id="rId5" Type="http://schemas.openxmlformats.org/officeDocument/2006/relationships/image" Target="../media/image115.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98.xml"/><Relationship Id="rId5" Type="http://schemas.openxmlformats.org/officeDocument/2006/relationships/image" Target="../media/image116.png"/><Relationship Id="rId4" Type="http://schemas.openxmlformats.org/officeDocument/2006/relationships/image" Target="../media/image11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9.png"/><Relationship Id="rId2" Type="http://schemas.openxmlformats.org/officeDocument/2006/relationships/notesSlide" Target="../notesSlides/notesSlide23.xml"/><Relationship Id="rId1" Type="http://schemas.openxmlformats.org/officeDocument/2006/relationships/slideLayout" Target="../slideLayouts/slideLayout6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1.xml"/></Relationships>
</file>

<file path=ppt/slides/_rels/slide32.xml.rels><?xml version="1.0" encoding="UTF-8" standalone="yes"?>
<Relationships xmlns="http://schemas.openxmlformats.org/package/2006/relationships"><Relationship Id="rId3" Type="http://schemas.openxmlformats.org/officeDocument/2006/relationships/hyperlink" Target="http://oss.oracle.com/" TargetMode="External"/><Relationship Id="rId2" Type="http://schemas.openxmlformats.org/officeDocument/2006/relationships/notesSlide" Target="../notesSlides/notesSlide25.xml"/><Relationship Id="rId1" Type="http://schemas.openxmlformats.org/officeDocument/2006/relationships/slideLayout" Target="../slideLayouts/slideLayout56.xml"/><Relationship Id="rId6" Type="http://schemas.openxmlformats.org/officeDocument/2006/relationships/image" Target="../media/image121.png"/><Relationship Id="rId5" Type="http://schemas.openxmlformats.org/officeDocument/2006/relationships/image" Target="../media/image120.jpeg"/><Relationship Id="rId4" Type="http://schemas.openxmlformats.org/officeDocument/2006/relationships/hyperlink" Target="http://twitter.com/ORCL_Linu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1.bin"/><Relationship Id="rId18" Type="http://schemas.openxmlformats.org/officeDocument/2006/relationships/image" Target="../media/image42.jpeg"/><Relationship Id="rId26" Type="http://schemas.openxmlformats.org/officeDocument/2006/relationships/oleObject" Target="../embeddings/oleObject4.bin"/><Relationship Id="rId39" Type="http://schemas.openxmlformats.org/officeDocument/2006/relationships/image" Target="../media/image57.png"/><Relationship Id="rId21" Type="http://schemas.openxmlformats.org/officeDocument/2006/relationships/image" Target="../media/image45.png"/><Relationship Id="rId34" Type="http://schemas.openxmlformats.org/officeDocument/2006/relationships/image" Target="../media/image53.jpeg"/><Relationship Id="rId42" Type="http://schemas.openxmlformats.org/officeDocument/2006/relationships/image" Target="../media/image59.jpeg"/><Relationship Id="rId47" Type="http://schemas.openxmlformats.org/officeDocument/2006/relationships/image" Target="../media/image64.jpeg"/><Relationship Id="rId50" Type="http://schemas.openxmlformats.org/officeDocument/2006/relationships/image" Target="../media/image67.jpeg"/><Relationship Id="rId55" Type="http://schemas.openxmlformats.org/officeDocument/2006/relationships/image" Target="../media/image72.jpeg"/><Relationship Id="rId7" Type="http://schemas.openxmlformats.org/officeDocument/2006/relationships/image" Target="../media/image33.png"/><Relationship Id="rId2" Type="http://schemas.openxmlformats.org/officeDocument/2006/relationships/slideLayout" Target="../slideLayouts/slideLayout46.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49.png"/><Relationship Id="rId41" Type="http://schemas.openxmlformats.org/officeDocument/2006/relationships/image" Target="../media/image58.png"/><Relationship Id="rId54" Type="http://schemas.openxmlformats.org/officeDocument/2006/relationships/image" Target="../media/image71.jpeg"/><Relationship Id="rId1" Type="http://schemas.openxmlformats.org/officeDocument/2006/relationships/vmlDrawing" Target="../drawings/vmlDrawing1.vml"/><Relationship Id="rId6" Type="http://schemas.openxmlformats.org/officeDocument/2006/relationships/image" Target="../media/image32.jpeg"/><Relationship Id="rId11" Type="http://schemas.openxmlformats.org/officeDocument/2006/relationships/hyperlink" Target="http://www.oracle.com/virtualization" TargetMode="External"/><Relationship Id="rId24" Type="http://schemas.openxmlformats.org/officeDocument/2006/relationships/oleObject" Target="../embeddings/oleObject2.bin"/><Relationship Id="rId32" Type="http://schemas.openxmlformats.org/officeDocument/2006/relationships/image" Target="../media/image51.jpeg"/><Relationship Id="rId37" Type="http://schemas.openxmlformats.org/officeDocument/2006/relationships/image" Target="../media/image56.jpeg"/><Relationship Id="rId40" Type="http://schemas.openxmlformats.org/officeDocument/2006/relationships/oleObject" Target="../embeddings/oleObject7.bin"/><Relationship Id="rId45" Type="http://schemas.openxmlformats.org/officeDocument/2006/relationships/image" Target="../media/image62.png"/><Relationship Id="rId53" Type="http://schemas.openxmlformats.org/officeDocument/2006/relationships/image" Target="../media/image70.png"/><Relationship Id="rId58" Type="http://schemas.openxmlformats.org/officeDocument/2006/relationships/image" Target="../media/image75.png"/><Relationship Id="rId5" Type="http://schemas.openxmlformats.org/officeDocument/2006/relationships/image" Target="../media/image31.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48.jpeg"/><Relationship Id="rId36" Type="http://schemas.openxmlformats.org/officeDocument/2006/relationships/image" Target="../media/image55.jpeg"/><Relationship Id="rId49" Type="http://schemas.openxmlformats.org/officeDocument/2006/relationships/image" Target="../media/image66.jpeg"/><Relationship Id="rId57" Type="http://schemas.openxmlformats.org/officeDocument/2006/relationships/image" Target="../media/image74.png"/><Relationship Id="rId61" Type="http://schemas.openxmlformats.org/officeDocument/2006/relationships/image" Target="../media/image78.jpeg"/><Relationship Id="rId10" Type="http://schemas.openxmlformats.org/officeDocument/2006/relationships/image" Target="../media/image36.png"/><Relationship Id="rId19" Type="http://schemas.openxmlformats.org/officeDocument/2006/relationships/image" Target="../media/image43.png"/><Relationship Id="rId31" Type="http://schemas.openxmlformats.org/officeDocument/2006/relationships/image" Target="../media/image50.png"/><Relationship Id="rId44" Type="http://schemas.openxmlformats.org/officeDocument/2006/relationships/image" Target="../media/image61.jpeg"/><Relationship Id="rId52" Type="http://schemas.openxmlformats.org/officeDocument/2006/relationships/image" Target="../media/image69.jpeg"/><Relationship Id="rId60" Type="http://schemas.openxmlformats.org/officeDocument/2006/relationships/image" Target="../media/image77.pn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hyperlink" Target="http://www.vcommerce.com/index.shtml" TargetMode="External"/><Relationship Id="rId30" Type="http://schemas.openxmlformats.org/officeDocument/2006/relationships/oleObject" Target="../embeddings/oleObject5.bin"/><Relationship Id="rId35" Type="http://schemas.openxmlformats.org/officeDocument/2006/relationships/image" Target="../media/image54.jpeg"/><Relationship Id="rId43" Type="http://schemas.openxmlformats.org/officeDocument/2006/relationships/image" Target="../media/image60.png"/><Relationship Id="rId48" Type="http://schemas.openxmlformats.org/officeDocument/2006/relationships/image" Target="../media/image65.jpeg"/><Relationship Id="rId56" Type="http://schemas.openxmlformats.org/officeDocument/2006/relationships/image" Target="../media/image73.jpeg"/><Relationship Id="rId8" Type="http://schemas.openxmlformats.org/officeDocument/2006/relationships/image" Target="../media/image34.png"/><Relationship Id="rId51" Type="http://schemas.openxmlformats.org/officeDocument/2006/relationships/image" Target="../media/image68.jpeg"/><Relationship Id="rId3" Type="http://schemas.openxmlformats.org/officeDocument/2006/relationships/notesSlide" Target="../notesSlides/notesSlide7.xml"/><Relationship Id="rId12" Type="http://schemas.openxmlformats.org/officeDocument/2006/relationships/image" Target="../media/image37.png"/><Relationship Id="rId17" Type="http://schemas.openxmlformats.org/officeDocument/2006/relationships/image" Target="../media/image41.png"/><Relationship Id="rId25" Type="http://schemas.openxmlformats.org/officeDocument/2006/relationships/oleObject" Target="../embeddings/oleObject3.bin"/><Relationship Id="rId33" Type="http://schemas.openxmlformats.org/officeDocument/2006/relationships/image" Target="../media/image52.png"/><Relationship Id="rId38" Type="http://schemas.openxmlformats.org/officeDocument/2006/relationships/oleObject" Target="../embeddings/oleObject6.bin"/><Relationship Id="rId46" Type="http://schemas.openxmlformats.org/officeDocument/2006/relationships/image" Target="../media/image63.png"/><Relationship Id="rId59" Type="http://schemas.openxmlformats.org/officeDocument/2006/relationships/image" Target="../media/image76.jpeg"/></Relationships>
</file>

<file path=ppt/slides/_rels/slide9.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26" Type="http://schemas.openxmlformats.org/officeDocument/2006/relationships/image" Target="../media/image102.jpeg"/><Relationship Id="rId3" Type="http://schemas.openxmlformats.org/officeDocument/2006/relationships/image" Target="../media/image79.png"/><Relationship Id="rId21" Type="http://schemas.openxmlformats.org/officeDocument/2006/relationships/image" Target="../media/image97.jpe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5" Type="http://schemas.openxmlformats.org/officeDocument/2006/relationships/image" Target="../media/image101.jpeg"/><Relationship Id="rId2" Type="http://schemas.openxmlformats.org/officeDocument/2006/relationships/notesSlide" Target="../notesSlides/notesSlide8.xml"/><Relationship Id="rId16" Type="http://schemas.openxmlformats.org/officeDocument/2006/relationships/image" Target="../media/image92.png"/><Relationship Id="rId20" Type="http://schemas.openxmlformats.org/officeDocument/2006/relationships/image" Target="../media/image96.png"/><Relationship Id="rId29" Type="http://schemas.openxmlformats.org/officeDocument/2006/relationships/image" Target="../media/image105.png"/><Relationship Id="rId1" Type="http://schemas.openxmlformats.org/officeDocument/2006/relationships/slideLayout" Target="../slideLayouts/slideLayout38.x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100.jpeg"/><Relationship Id="rId5" Type="http://schemas.openxmlformats.org/officeDocument/2006/relationships/image" Target="../media/image81.jpeg"/><Relationship Id="rId15" Type="http://schemas.openxmlformats.org/officeDocument/2006/relationships/image" Target="../media/image91.png"/><Relationship Id="rId23" Type="http://schemas.openxmlformats.org/officeDocument/2006/relationships/image" Target="../media/image99.png"/><Relationship Id="rId28" Type="http://schemas.openxmlformats.org/officeDocument/2006/relationships/image" Target="../media/image104.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image" Target="../media/image80.jpe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emf"/><Relationship Id="rId27" Type="http://schemas.openxmlformats.org/officeDocument/2006/relationships/image" Target="../media/image103.png"/><Relationship Id="rId30" Type="http://schemas.openxmlformats.org/officeDocument/2006/relationships/image" Target="../media/image10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5"/>
          <p:cNvSpPr>
            <a:spLocks noGrp="1"/>
          </p:cNvSpPr>
          <p:nvPr>
            <p:ph type="ctrTitle"/>
          </p:nvPr>
        </p:nvSpPr>
        <p:spPr>
          <a:xfrm>
            <a:off x="1152527" y="3825876"/>
            <a:ext cx="6458719" cy="441325"/>
          </a:xfrm>
        </p:spPr>
        <p:txBody>
          <a:bodyPr wrap="square">
            <a:noAutofit/>
          </a:bodyPr>
          <a:lstStyle/>
          <a:p>
            <a:r>
              <a:rPr lang="en-US" dirty="0" smtClean="0">
                <a:ea typeface="ＭＳ Ｐゴシック" pitchFamily="34" charset="-128"/>
              </a:rPr>
              <a:t>Oracle Linux Overview</a:t>
            </a:r>
          </a:p>
        </p:txBody>
      </p:sp>
      <p:sp>
        <p:nvSpPr>
          <p:cNvPr id="58373" name="Subtitle 6"/>
          <p:cNvSpPr>
            <a:spLocks noGrp="1"/>
          </p:cNvSpPr>
          <p:nvPr>
            <p:ph type="subTitle" idx="1"/>
          </p:nvPr>
        </p:nvSpPr>
        <p:spPr>
          <a:xfrm>
            <a:off x="1152527" y="4410074"/>
            <a:ext cx="6467475" cy="733425"/>
          </a:xfrm>
        </p:spPr>
        <p:txBody>
          <a:bodyPr wrap="square">
            <a:noAutofit/>
          </a:bodyPr>
          <a:lstStyle/>
          <a:p>
            <a:pPr>
              <a:spcBef>
                <a:spcPct val="0"/>
              </a:spcBef>
              <a:buFont typeface="Arial" pitchFamily="34" charset="0"/>
              <a:buNone/>
            </a:pPr>
            <a:r>
              <a:rPr lang="en-US" dirty="0" err="1" smtClean="0">
                <a:ea typeface="ＭＳ Ｐゴシック" pitchFamily="34" charset="-128"/>
              </a:rPr>
              <a:t>Wim</a:t>
            </a:r>
            <a:r>
              <a:rPr lang="en-US" dirty="0" smtClean="0">
                <a:ea typeface="ＭＳ Ｐゴシック" pitchFamily="34" charset="-128"/>
              </a:rPr>
              <a:t> </a:t>
            </a:r>
            <a:r>
              <a:rPr lang="en-US" dirty="0" err="1" smtClean="0">
                <a:ea typeface="ＭＳ Ｐゴシック" pitchFamily="34" charset="-128"/>
              </a:rPr>
              <a:t>Coekaerts</a:t>
            </a:r>
            <a:endParaRPr lang="en-US" dirty="0" smtClean="0">
              <a:ea typeface="ＭＳ Ｐゴシック" pitchFamily="34" charset="-128"/>
            </a:endParaRPr>
          </a:p>
          <a:p>
            <a:pPr>
              <a:spcBef>
                <a:spcPct val="0"/>
              </a:spcBef>
              <a:buFont typeface="Arial" pitchFamily="34" charset="0"/>
              <a:buNone/>
            </a:pPr>
            <a:r>
              <a:rPr lang="en-US" dirty="0" err="1" smtClean="0">
                <a:ea typeface="ＭＳ Ｐゴシック" pitchFamily="34" charset="-128"/>
              </a:rPr>
              <a:t>Sr</a:t>
            </a:r>
            <a:r>
              <a:rPr lang="en-US" dirty="0" smtClean="0">
                <a:ea typeface="ＭＳ Ｐゴシック" pitchFamily="34" charset="-128"/>
              </a:rPr>
              <a:t> Vice President Linux and Virtualization engineering</a:t>
            </a:r>
            <a:endParaRPr lang="en-US" dirty="0" smtClean="0">
              <a:ea typeface="ＭＳ Ｐゴシック" pitchFamily="34" charset="-128"/>
            </a:endParaRPr>
          </a:p>
        </p:txBody>
      </p:sp>
      <p:pic>
        <p:nvPicPr>
          <p:cNvPr id="8" name="Picture 8" descr="O_Linux_clr.bmp"/>
          <p:cNvPicPr>
            <a:picLocks/>
          </p:cNvPicPr>
          <p:nvPr/>
        </p:nvPicPr>
        <p:blipFill>
          <a:blip r:embed="rId3"/>
          <a:srcRect/>
          <a:stretch>
            <a:fillRect/>
          </a:stretch>
        </p:blipFill>
        <p:spPr bwMode="auto">
          <a:xfrm>
            <a:off x="7901651" y="69573"/>
            <a:ext cx="975209" cy="512693"/>
          </a:xfrm>
          <a:prstGeom prst="rect">
            <a:avLst/>
          </a:prstGeom>
          <a:noFill/>
          <a:ln w="9525">
            <a:noFill/>
            <a:miter lim="800000"/>
            <a:headEnd/>
            <a:tailEnd/>
          </a:ln>
        </p:spPr>
      </p:pic>
      <p:pic>
        <p:nvPicPr>
          <p:cNvPr id="9" name="Picture 8" descr="robopenguin.bmp"/>
          <p:cNvPicPr>
            <a:picLocks noChangeAspect="1"/>
          </p:cNvPicPr>
          <p:nvPr/>
        </p:nvPicPr>
        <p:blipFill>
          <a:blip r:embed="rId4"/>
          <a:stretch>
            <a:fillRect/>
          </a:stretch>
        </p:blipFill>
        <p:spPr>
          <a:xfrm>
            <a:off x="1230454" y="567992"/>
            <a:ext cx="1987525" cy="2355831"/>
          </a:xfrm>
          <a:prstGeom prst="rect">
            <a:avLst/>
          </a:prstGeom>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911" y="278141"/>
            <a:ext cx="8189843" cy="1550661"/>
          </a:xfrm>
        </p:spPr>
        <p:txBody>
          <a:bodyPr/>
          <a:lstStyle/>
          <a:p>
            <a:r>
              <a:rPr lang="en-US" altLang="en-US" sz="2000" dirty="0" smtClean="0">
                <a:solidFill>
                  <a:schemeClr val="bg1"/>
                </a:solidFill>
              </a:rPr>
              <a:t>“</a:t>
            </a:r>
            <a:r>
              <a:rPr lang="en-US" sz="2000" dirty="0" smtClean="0">
                <a:solidFill>
                  <a:schemeClr val="bg1"/>
                </a:solidFill>
              </a:rPr>
              <a:t>BT has decided that Linux is the way forward for all our major applications. BT chose Oracle Linux over Red Hat Enterprise Linux. We have hundreds of servers continually growing with Oracle Linux installed. So any new services that use Linux that will be built -- any of the new servers -- will have Oracle Linux installed on it.</a:t>
            </a:r>
            <a:r>
              <a:rPr lang="en-US" altLang="en-US" sz="2000" dirty="0" smtClean="0">
                <a:solidFill>
                  <a:schemeClr val="bg1"/>
                </a:solidFill>
              </a:rPr>
              <a:t>”</a:t>
            </a:r>
            <a:r>
              <a:rPr lang="en-US" sz="2000" dirty="0" smtClean="0">
                <a:solidFill>
                  <a:schemeClr val="bg1"/>
                </a:solidFill>
              </a:rPr>
              <a:t/>
            </a:r>
            <a:br>
              <a:rPr lang="en-US" sz="2000" dirty="0" smtClean="0">
                <a:solidFill>
                  <a:schemeClr val="bg1"/>
                </a:solidFill>
              </a:rPr>
            </a:br>
            <a:endParaRPr lang="en-US" sz="2000" dirty="0">
              <a:solidFill>
                <a:schemeClr val="bg1"/>
              </a:solidFill>
            </a:endParaRPr>
          </a:p>
        </p:txBody>
      </p:sp>
      <p:sp>
        <p:nvSpPr>
          <p:cNvPr id="9" name="Content Placeholder 8"/>
          <p:cNvSpPr>
            <a:spLocks noGrp="1"/>
          </p:cNvSpPr>
          <p:nvPr>
            <p:ph idx="1"/>
          </p:nvPr>
        </p:nvSpPr>
        <p:spPr>
          <a:xfrm>
            <a:off x="619197" y="1966775"/>
            <a:ext cx="7792822" cy="854637"/>
          </a:xfrm>
        </p:spPr>
        <p:txBody>
          <a:bodyPr/>
          <a:lstStyle/>
          <a:p>
            <a:r>
              <a:rPr lang="en-US" dirty="0" smtClean="0"/>
              <a:t>Surren Partabh</a:t>
            </a:r>
          </a:p>
          <a:p>
            <a:r>
              <a:rPr lang="en-US" sz="1600" b="0" dirty="0" smtClean="0"/>
              <a:t>Chief Technology Officer, British Telecom</a:t>
            </a:r>
            <a:endParaRPr lang="en-US" sz="1600" b="0" dirty="0"/>
          </a:p>
        </p:txBody>
      </p:sp>
      <p:pic>
        <p:nvPicPr>
          <p:cNvPr id="5" name="Picture 10" descr="D:\Linux\Customers\Logos\bt.jpg"/>
          <p:cNvPicPr>
            <a:picLocks noChangeAspect="1" noChangeArrowheads="1"/>
          </p:cNvPicPr>
          <p:nvPr/>
        </p:nvPicPr>
        <p:blipFill>
          <a:blip r:embed="rId3"/>
          <a:srcRect/>
          <a:stretch>
            <a:fillRect/>
          </a:stretch>
        </p:blipFill>
        <p:spPr bwMode="auto">
          <a:xfrm>
            <a:off x="3463787" y="3165201"/>
            <a:ext cx="2151822" cy="1070734"/>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eaLnBrk="1" hangingPunct="1"/>
            <a:r>
              <a:rPr lang="en-US" sz="2800" dirty="0" smtClean="0"/>
              <a:t>Leading ISVs Support Oracle Linux</a:t>
            </a:r>
            <a:br>
              <a:rPr lang="en-US" sz="2800" dirty="0" smtClean="0"/>
            </a:br>
            <a:endParaRPr lang="en-US" sz="2000" dirty="0" smtClean="0">
              <a:solidFill>
                <a:srgbClr val="FF0000"/>
              </a:solidFill>
            </a:endParaRPr>
          </a:p>
        </p:txBody>
      </p:sp>
      <p:sp>
        <p:nvSpPr>
          <p:cNvPr id="110594" name="Content Placeholder 2"/>
          <p:cNvSpPr>
            <a:spLocks noGrp="1"/>
          </p:cNvSpPr>
          <p:nvPr>
            <p:ph sz="half" idx="1"/>
          </p:nvPr>
        </p:nvSpPr>
        <p:spPr>
          <a:xfrm>
            <a:off x="1041498" y="813975"/>
            <a:ext cx="7910512" cy="3297237"/>
          </a:xfrm>
        </p:spPr>
        <p:txBody>
          <a:bodyPr/>
          <a:lstStyle/>
          <a:p>
            <a:pPr eaLnBrk="1" hangingPunct="1"/>
            <a:r>
              <a:rPr lang="en-US" dirty="0" smtClean="0"/>
              <a:t>Adobe</a:t>
            </a:r>
          </a:p>
          <a:p>
            <a:pPr eaLnBrk="1" hangingPunct="1"/>
            <a:r>
              <a:rPr lang="en-US" dirty="0" smtClean="0"/>
              <a:t>Autonomy</a:t>
            </a:r>
          </a:p>
          <a:p>
            <a:pPr eaLnBrk="1" hangingPunct="1"/>
            <a:r>
              <a:rPr lang="en-US" dirty="0" smtClean="0"/>
              <a:t>BMC</a:t>
            </a:r>
          </a:p>
          <a:p>
            <a:pPr eaLnBrk="1" hangingPunct="1"/>
            <a:r>
              <a:rPr lang="en-US" dirty="0" smtClean="0"/>
              <a:t>CA</a:t>
            </a:r>
          </a:p>
          <a:p>
            <a:pPr eaLnBrk="1" hangingPunct="1"/>
            <a:r>
              <a:rPr lang="en-US" dirty="0" smtClean="0"/>
              <a:t>CommVault</a:t>
            </a:r>
          </a:p>
          <a:p>
            <a:pPr eaLnBrk="1" hangingPunct="1"/>
            <a:r>
              <a:rPr lang="en-US" dirty="0" smtClean="0"/>
              <a:t>EMC</a:t>
            </a:r>
          </a:p>
          <a:p>
            <a:pPr eaLnBrk="1" hangingPunct="1"/>
            <a:r>
              <a:rPr lang="en-US" dirty="0" smtClean="0"/>
              <a:t>Informatica</a:t>
            </a:r>
          </a:p>
        </p:txBody>
      </p:sp>
      <p:sp>
        <p:nvSpPr>
          <p:cNvPr id="110596" name="Content Placeholder 2"/>
          <p:cNvSpPr txBox="1">
            <a:spLocks/>
          </p:cNvSpPr>
          <p:nvPr/>
        </p:nvSpPr>
        <p:spPr bwMode="auto">
          <a:xfrm>
            <a:off x="4814987" y="814422"/>
            <a:ext cx="2974975" cy="3500438"/>
          </a:xfrm>
          <a:prstGeom prst="rect">
            <a:avLst/>
          </a:prstGeom>
          <a:noFill/>
          <a:ln w="9525">
            <a:noFill/>
            <a:miter lim="800000"/>
            <a:headEnd/>
            <a:tailEnd/>
          </a:ln>
        </p:spPr>
        <p:txBody>
          <a:bodyPr lIns="0" tIns="0" rIns="0" bIns="0"/>
          <a:lstStyle/>
          <a:p>
            <a:pPr marL="227013" indent="-227013">
              <a:spcBef>
                <a:spcPct val="20000"/>
              </a:spcBef>
              <a:buClr>
                <a:srgbClr val="FD0000"/>
              </a:buClr>
              <a:buFontTx/>
              <a:buChar char="•"/>
            </a:pPr>
            <a:r>
              <a:rPr lang="en-US" sz="2400" dirty="0" smtClean="0">
                <a:solidFill>
                  <a:srgbClr val="000000"/>
                </a:solidFill>
                <a:ea typeface="MS PGothic" pitchFamily="34" charset="-128"/>
              </a:rPr>
              <a:t>Infor</a:t>
            </a:r>
          </a:p>
          <a:p>
            <a:pPr marL="227013" indent="-227013">
              <a:spcBef>
                <a:spcPct val="20000"/>
              </a:spcBef>
              <a:buClr>
                <a:srgbClr val="FD0000"/>
              </a:buClr>
              <a:buFontTx/>
              <a:buChar char="•"/>
            </a:pPr>
            <a:r>
              <a:rPr lang="en-US" sz="2400" dirty="0" smtClean="0">
                <a:solidFill>
                  <a:srgbClr val="000000"/>
                </a:solidFill>
                <a:ea typeface="MS PGothic" pitchFamily="34" charset="-128"/>
              </a:rPr>
              <a:t>Progress Software</a:t>
            </a:r>
          </a:p>
          <a:p>
            <a:pPr marL="227013" indent="-227013">
              <a:spcBef>
                <a:spcPct val="20000"/>
              </a:spcBef>
              <a:buClr>
                <a:srgbClr val="FD0000"/>
              </a:buClr>
              <a:buFontTx/>
              <a:buChar char="•"/>
            </a:pPr>
            <a:r>
              <a:rPr lang="en-US" sz="2400" dirty="0" smtClean="0">
                <a:solidFill>
                  <a:srgbClr val="000000"/>
                </a:solidFill>
                <a:ea typeface="MS PGothic" pitchFamily="34" charset="-128"/>
              </a:rPr>
              <a:t>Quest</a:t>
            </a:r>
          </a:p>
          <a:p>
            <a:pPr marL="227013" indent="-227013">
              <a:spcBef>
                <a:spcPct val="20000"/>
              </a:spcBef>
              <a:buClr>
                <a:srgbClr val="FD0000"/>
              </a:buClr>
              <a:buFontTx/>
              <a:buChar char="•"/>
            </a:pPr>
            <a:r>
              <a:rPr lang="en-US" sz="2400" dirty="0" smtClean="0">
                <a:solidFill>
                  <a:srgbClr val="000000"/>
                </a:solidFill>
                <a:ea typeface="MS PGothic" pitchFamily="34" charset="-128"/>
              </a:rPr>
              <a:t>SAP</a:t>
            </a:r>
          </a:p>
          <a:p>
            <a:pPr marL="227013" indent="-227013">
              <a:spcBef>
                <a:spcPct val="20000"/>
              </a:spcBef>
              <a:buClr>
                <a:srgbClr val="FD0000"/>
              </a:buClr>
              <a:buFontTx/>
              <a:buChar char="•"/>
            </a:pPr>
            <a:r>
              <a:rPr lang="en-US" sz="2400" dirty="0" smtClean="0">
                <a:solidFill>
                  <a:srgbClr val="000000"/>
                </a:solidFill>
                <a:ea typeface="MS PGothic" pitchFamily="34" charset="-128"/>
              </a:rPr>
              <a:t>Sungard</a:t>
            </a:r>
          </a:p>
          <a:p>
            <a:pPr marL="227013" indent="-227013">
              <a:spcBef>
                <a:spcPct val="20000"/>
              </a:spcBef>
              <a:buClr>
                <a:srgbClr val="FD0000"/>
              </a:buClr>
              <a:buFontTx/>
              <a:buChar char="•"/>
            </a:pPr>
            <a:r>
              <a:rPr lang="en-US" sz="2400" dirty="0" smtClean="0">
                <a:solidFill>
                  <a:srgbClr val="000000"/>
                </a:solidFill>
                <a:ea typeface="MS PGothic" pitchFamily="34" charset="-128"/>
              </a:rPr>
              <a:t>Symantec</a:t>
            </a:r>
          </a:p>
          <a:p>
            <a:pPr marL="227013" indent="-227013">
              <a:spcBef>
                <a:spcPct val="20000"/>
              </a:spcBef>
              <a:buClr>
                <a:srgbClr val="FD0000"/>
              </a:buClr>
              <a:buFontTx/>
              <a:buChar char="•"/>
            </a:pPr>
            <a:r>
              <a:rPr lang="en-US" sz="2400" dirty="0" smtClean="0">
                <a:solidFill>
                  <a:srgbClr val="000000"/>
                </a:solidFill>
                <a:ea typeface="MS PGothic" pitchFamily="34" charset="-128"/>
              </a:rPr>
              <a:t>Tibco</a:t>
            </a:r>
          </a:p>
        </p:txBody>
      </p:sp>
      <p:sp>
        <p:nvSpPr>
          <p:cNvPr id="5" name="Rectangle 4"/>
          <p:cNvSpPr/>
          <p:nvPr/>
        </p:nvSpPr>
        <p:spPr>
          <a:xfrm>
            <a:off x="38916" y="4105075"/>
            <a:ext cx="9105084" cy="430887"/>
          </a:xfrm>
          <a:prstGeom prst="rect">
            <a:avLst/>
          </a:prstGeom>
        </p:spPr>
        <p:txBody>
          <a:bodyPr wrap="square">
            <a:spAutoFit/>
          </a:bodyPr>
          <a:lstStyle/>
          <a:p>
            <a:pPr algn="ctr"/>
            <a:r>
              <a:rPr lang="en-US" sz="2200" b="1" dirty="0" smtClean="0">
                <a:solidFill>
                  <a:srgbClr val="FF0000"/>
                </a:solidFill>
              </a:rPr>
              <a:t>150% YoY growth in the no. of apps supported on Oracle Linux</a:t>
            </a:r>
          </a:p>
        </p:txBody>
      </p:sp>
    </p:spTree>
    <p:extLst>
      <p:ext uri="{BB962C8B-B14F-4D97-AF65-F5344CB8AC3E}">
        <p14:creationId xmlns:p14="http://schemas.microsoft.com/office/powerpoint/2010/main" xmlns="" val="2351615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801934" y="179511"/>
            <a:ext cx="7802340" cy="642938"/>
          </a:xfrm>
        </p:spPr>
        <p:txBody>
          <a:bodyPr/>
          <a:lstStyle/>
          <a:p>
            <a:pPr eaLnBrk="1" hangingPunct="1"/>
            <a:r>
              <a:rPr lang="en-US" sz="2800" dirty="0" smtClean="0"/>
              <a:t>Oracle Linux Strategy</a:t>
            </a:r>
            <a:r>
              <a:rPr lang="en-US" dirty="0" smtClean="0"/>
              <a:t/>
            </a:r>
            <a:br>
              <a:rPr lang="en-US" dirty="0" smtClean="0"/>
            </a:br>
            <a:r>
              <a:rPr lang="en-US" dirty="0" smtClean="0">
                <a:solidFill>
                  <a:srgbClr val="FF0000"/>
                </a:solidFill>
              </a:rPr>
              <a:t>Bringing the Latest Linux Innovations to Customers</a:t>
            </a:r>
          </a:p>
        </p:txBody>
      </p:sp>
      <p:sp>
        <p:nvSpPr>
          <p:cNvPr id="7" name="Content Placeholder 2"/>
          <p:cNvSpPr txBox="1">
            <a:spLocks/>
          </p:cNvSpPr>
          <p:nvPr/>
        </p:nvSpPr>
        <p:spPr>
          <a:xfrm>
            <a:off x="730803" y="1202643"/>
            <a:ext cx="7742238" cy="3130816"/>
          </a:xfrm>
          <a:prstGeom prst="rect">
            <a:avLst/>
          </a:prstGeom>
        </p:spPr>
        <p:txBody>
          <a:bodyPr/>
          <a:lstStyle/>
          <a:p>
            <a:pPr marL="202308" indent="-202308">
              <a:spcBef>
                <a:spcPct val="20000"/>
              </a:spcBef>
              <a:buClr>
                <a:srgbClr val="FD0000"/>
              </a:buClr>
              <a:buFont typeface="Times" charset="0"/>
              <a:buChar char="•"/>
              <a:defRPr/>
            </a:pPr>
            <a:r>
              <a:rPr lang="en-US" sz="2000" kern="0" dirty="0" smtClean="0">
                <a:solidFill>
                  <a:srgbClr val="000000"/>
                </a:solidFill>
                <a:latin typeface="Arial"/>
              </a:rPr>
              <a:t>The best performing, most modern and reliable Linux OS</a:t>
            </a:r>
          </a:p>
          <a:p>
            <a:pPr marL="202308" indent="-202308">
              <a:spcBef>
                <a:spcPct val="20000"/>
              </a:spcBef>
              <a:buClr>
                <a:srgbClr val="FD0000"/>
              </a:buClr>
              <a:buFont typeface="Times" charset="0"/>
              <a:buChar char="•"/>
              <a:defRPr/>
            </a:pPr>
            <a:r>
              <a:rPr lang="en-US" sz="2000" kern="0" dirty="0" smtClean="0">
                <a:solidFill>
                  <a:srgbClr val="000000"/>
                </a:solidFill>
                <a:latin typeface="Arial"/>
              </a:rPr>
              <a:t>Track mainline closely</a:t>
            </a:r>
          </a:p>
          <a:p>
            <a:pPr marL="202308" indent="-202308">
              <a:spcBef>
                <a:spcPct val="20000"/>
              </a:spcBef>
              <a:buClr>
                <a:srgbClr val="FD0000"/>
              </a:buClr>
              <a:buFont typeface="Times" charset="0"/>
              <a:buChar char="•"/>
              <a:defRPr/>
            </a:pPr>
            <a:r>
              <a:rPr lang="en-US" sz="2000" kern="0" dirty="0" smtClean="0">
                <a:solidFill>
                  <a:srgbClr val="000000"/>
                </a:solidFill>
                <a:latin typeface="Arial"/>
              </a:rPr>
              <a:t>Influence Linux roadmap upstream via direct code contributions</a:t>
            </a:r>
          </a:p>
          <a:p>
            <a:pPr marL="202308" indent="-202308">
              <a:spcBef>
                <a:spcPct val="20000"/>
              </a:spcBef>
              <a:buClr>
                <a:srgbClr val="FD0000"/>
              </a:buClr>
              <a:buFont typeface="Times" charset="0"/>
              <a:buChar char="•"/>
              <a:defRPr/>
            </a:pPr>
            <a:r>
              <a:rPr lang="en-US" sz="2000" kern="0" dirty="0" smtClean="0">
                <a:solidFill>
                  <a:srgbClr val="000000"/>
                </a:solidFill>
                <a:latin typeface="Arial"/>
              </a:rPr>
              <a:t>Highest value, enterprise-class support</a:t>
            </a:r>
          </a:p>
          <a:p>
            <a:pPr marL="202308" indent="-202308">
              <a:spcBef>
                <a:spcPct val="20000"/>
              </a:spcBef>
              <a:buClr>
                <a:srgbClr val="FD0000"/>
              </a:buClr>
              <a:buFont typeface="Times" charset="0"/>
              <a:buChar char="•"/>
              <a:defRPr/>
            </a:pPr>
            <a:r>
              <a:rPr lang="en-US" sz="2000" kern="0" dirty="0" smtClean="0">
                <a:solidFill>
                  <a:srgbClr val="000000"/>
                </a:solidFill>
                <a:latin typeface="Arial"/>
              </a:rPr>
              <a:t>Deployment best practices: f</a:t>
            </a:r>
            <a:r>
              <a:rPr lang="en-US" sz="2000" kern="0" dirty="0" err="1" smtClean="0">
                <a:solidFill>
                  <a:srgbClr val="000000"/>
                </a:solidFill>
                <a:latin typeface="Arial"/>
              </a:rPr>
              <a:t>ull</a:t>
            </a:r>
            <a:r>
              <a:rPr lang="en-US" sz="2000" kern="0" dirty="0" smtClean="0">
                <a:solidFill>
                  <a:srgbClr val="000000"/>
                </a:solidFill>
                <a:latin typeface="Arial"/>
              </a:rPr>
              <a:t> stack tested with real-world workloads</a:t>
            </a:r>
          </a:p>
          <a:p>
            <a:pPr marL="202308" indent="-202308">
              <a:spcBef>
                <a:spcPct val="20000"/>
              </a:spcBef>
              <a:buClr>
                <a:srgbClr val="FD0000"/>
              </a:buClr>
              <a:buFont typeface="Times" charset="0"/>
              <a:buChar char="•"/>
              <a:defRPr/>
            </a:pPr>
            <a:r>
              <a:rPr lang="en-US" sz="2000" kern="0" dirty="0" smtClean="0">
                <a:solidFill>
                  <a:srgbClr val="000000"/>
                </a:solidFill>
                <a:latin typeface="Arial"/>
              </a:rPr>
              <a:t>Lower cost</a:t>
            </a:r>
          </a:p>
          <a:p>
            <a:pPr marL="202308" indent="-202308">
              <a:spcBef>
                <a:spcPct val="20000"/>
              </a:spcBef>
              <a:buClr>
                <a:srgbClr val="FD0000"/>
              </a:buClr>
              <a:buFont typeface="Times" charset="0"/>
              <a:buChar char="•"/>
              <a:defRPr/>
            </a:pPr>
            <a:r>
              <a:rPr lang="en-US" sz="2000" kern="0" dirty="0" smtClean="0">
                <a:solidFill>
                  <a:srgbClr val="000000"/>
                </a:solidFill>
                <a:latin typeface="Arial"/>
              </a:rPr>
              <a:t>Comprehensive legal indemnification</a:t>
            </a:r>
          </a:p>
        </p:txBody>
      </p:sp>
      <p:pic>
        <p:nvPicPr>
          <p:cNvPr id="8" name="Picture 8" descr="O_Linux_clr.bmp"/>
          <p:cNvPicPr>
            <a:picLocks/>
          </p:cNvPicPr>
          <p:nvPr/>
        </p:nvPicPr>
        <p:blipFill>
          <a:blip r:embed="rId2"/>
          <a:srcRect/>
          <a:stretch>
            <a:fillRect/>
          </a:stretch>
        </p:blipFill>
        <p:spPr bwMode="auto">
          <a:xfrm>
            <a:off x="6520071" y="3538335"/>
            <a:ext cx="2028756" cy="89038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idx="4294967295"/>
          </p:nvPr>
        </p:nvSpPr>
        <p:spPr>
          <a:xfrm>
            <a:off x="887413" y="127000"/>
            <a:ext cx="8023225" cy="642938"/>
          </a:xfrm>
        </p:spPr>
        <p:txBody>
          <a:bodyPr/>
          <a:lstStyle/>
          <a:p>
            <a:pPr eaLnBrk="1" hangingPunct="1"/>
            <a:r>
              <a:rPr lang="en-US" sz="2800" smtClean="0">
                <a:solidFill>
                  <a:srgbClr val="FF0000"/>
                </a:solidFill>
              </a:rPr>
              <a:t>Oracle Linux: </a:t>
            </a:r>
            <a:r>
              <a:rPr lang="en-US" sz="2800" smtClean="0"/>
              <a:t>The True Enterprise Linux</a:t>
            </a:r>
            <a:endParaRPr lang="en-US" sz="2300" smtClean="0"/>
          </a:p>
        </p:txBody>
      </p:sp>
      <p:sp>
        <p:nvSpPr>
          <p:cNvPr id="182275" name="Content Placeholder 1"/>
          <p:cNvSpPr>
            <a:spLocks noGrp="1"/>
          </p:cNvSpPr>
          <p:nvPr>
            <p:ph idx="4294967295"/>
          </p:nvPr>
        </p:nvSpPr>
        <p:spPr>
          <a:xfrm>
            <a:off x="630238" y="833438"/>
            <a:ext cx="8048625" cy="3206750"/>
          </a:xfrm>
        </p:spPr>
        <p:txBody>
          <a:bodyPr/>
          <a:lstStyle/>
          <a:p>
            <a:pPr>
              <a:buFont typeface="Wingdings" pitchFamily="2" charset="2"/>
              <a:buChar char="Ø"/>
              <a:defRPr/>
            </a:pPr>
            <a:r>
              <a:rPr lang="en-US" sz="1800" b="1" dirty="0" smtClean="0"/>
              <a:t>Developed</a:t>
            </a:r>
            <a:r>
              <a:rPr lang="en-US" sz="1800" dirty="0" smtClean="0"/>
              <a:t> by the world's leading enterprise computing company</a:t>
            </a:r>
          </a:p>
          <a:p>
            <a:pPr lvl="1">
              <a:defRPr/>
            </a:pPr>
            <a:r>
              <a:rPr lang="en-US" sz="1800" dirty="0" smtClean="0"/>
              <a:t>Engineered together with servers, storage, database, middleware, apps</a:t>
            </a:r>
          </a:p>
          <a:p>
            <a:pPr>
              <a:buFont typeface="Wingdings" pitchFamily="2" charset="2"/>
              <a:buChar char="Ø"/>
              <a:defRPr/>
            </a:pPr>
            <a:r>
              <a:rPr lang="en-US" sz="1800" b="1" dirty="0" smtClean="0"/>
              <a:t>Tested</a:t>
            </a:r>
            <a:r>
              <a:rPr lang="en-US" sz="1800" dirty="0" smtClean="0"/>
              <a:t> continuously in large test farms</a:t>
            </a:r>
          </a:p>
          <a:p>
            <a:pPr lvl="1">
              <a:defRPr/>
            </a:pPr>
            <a:r>
              <a:rPr lang="en-US" sz="1800" dirty="0" smtClean="0"/>
              <a:t>Oracle's base development environment for almost all Oracle products</a:t>
            </a:r>
          </a:p>
          <a:p>
            <a:pPr lvl="1">
              <a:defRPr/>
            </a:pPr>
            <a:r>
              <a:rPr lang="en-US" sz="1800" kern="1200" dirty="0" smtClean="0">
                <a:solidFill>
                  <a:srgbClr val="000000"/>
                </a:solidFill>
                <a:ea typeface="ＭＳ Ｐゴシック" pitchFamily="127" charset="-128"/>
              </a:rPr>
              <a:t>128,000 compute hours/day testing Oracle products on Oracle Linux</a:t>
            </a:r>
          </a:p>
          <a:p>
            <a:pPr lvl="1">
              <a:defRPr/>
            </a:pPr>
            <a:r>
              <a:rPr lang="en-US" sz="1800" kern="1200" dirty="0" smtClean="0">
                <a:solidFill>
                  <a:srgbClr val="000000"/>
                </a:solidFill>
                <a:ea typeface="ＭＳ Ｐゴシック" pitchFamily="127" charset="-128"/>
              </a:rPr>
              <a:t>Nearly 40,000 Linux systems in QA farm</a:t>
            </a:r>
            <a:endParaRPr lang="en-US" sz="1800" dirty="0" smtClean="0"/>
          </a:p>
          <a:p>
            <a:pPr>
              <a:buFont typeface="Wingdings" pitchFamily="2" charset="2"/>
              <a:buChar char="Ø"/>
              <a:defRPr/>
            </a:pPr>
            <a:r>
              <a:rPr lang="en-US" sz="1800" b="1" dirty="0" smtClean="0"/>
              <a:t>Supported </a:t>
            </a:r>
            <a:r>
              <a:rPr lang="en-US" sz="1800" dirty="0" smtClean="0"/>
              <a:t>by Linux experts who also have deep knowledge of Oracle's entire stack</a:t>
            </a:r>
          </a:p>
          <a:p>
            <a:pPr lvl="1">
              <a:defRPr/>
            </a:pPr>
            <a:r>
              <a:rPr lang="en-US" sz="1800" dirty="0" smtClean="0"/>
              <a:t>Fixes available for version customers run</a:t>
            </a:r>
          </a:p>
          <a:p>
            <a:pPr>
              <a:buFont typeface="Wingdings" pitchFamily="2" charset="2"/>
              <a:buChar char="Ø"/>
              <a:defRPr/>
            </a:pPr>
            <a:r>
              <a:rPr lang="en-US" sz="1800" dirty="0" smtClean="0"/>
              <a:t>The result of a decade of enterprise focused Linux innovation</a:t>
            </a:r>
            <a:r>
              <a:rPr lang="en-US" sz="1400" dirty="0" smtClean="0"/>
              <a:t/>
            </a:r>
            <a:br>
              <a:rPr lang="en-US" sz="1400" dirty="0" smtClean="0"/>
            </a:br>
            <a:endParaRPr lang="en-US" sz="1400" dirty="0" smtClean="0">
              <a:solidFill>
                <a:srgbClr val="000000"/>
              </a:solidFill>
            </a:endParaRPr>
          </a:p>
          <a:p>
            <a:pPr eaLnBrk="1" hangingPunct="1">
              <a:defRPr/>
            </a:pPr>
            <a:endParaRPr lang="en-US" sz="1600" dirty="0" smtClean="0"/>
          </a:p>
          <a:p>
            <a:pPr>
              <a:defRPr/>
            </a:pPr>
            <a:endParaRPr lang="en-US" sz="1600" dirty="0" smtClean="0"/>
          </a:p>
        </p:txBody>
      </p:sp>
      <p:sp>
        <p:nvSpPr>
          <p:cNvPr id="239620" name="Text Box 6"/>
          <p:cNvSpPr txBox="1">
            <a:spLocks noChangeArrowheads="1"/>
          </p:cNvSpPr>
          <p:nvPr/>
        </p:nvSpPr>
        <p:spPr bwMode="auto">
          <a:xfrm>
            <a:off x="398463" y="4159250"/>
            <a:ext cx="8496300" cy="769938"/>
          </a:xfrm>
          <a:prstGeom prst="rect">
            <a:avLst/>
          </a:prstGeom>
          <a:noFill/>
          <a:ln w="9525">
            <a:noFill/>
            <a:miter lim="800000"/>
            <a:headEnd/>
            <a:tailEnd/>
          </a:ln>
        </p:spPr>
        <p:txBody>
          <a:bodyPr>
            <a:spAutoFit/>
          </a:bodyPr>
          <a:lstStyle/>
          <a:p>
            <a:pPr>
              <a:spcBef>
                <a:spcPct val="20000"/>
              </a:spcBef>
              <a:buClr>
                <a:srgbClr val="000000"/>
              </a:buClr>
              <a:buFont typeface="Times" pitchFamily="18" charset="0"/>
              <a:buNone/>
            </a:pPr>
            <a:r>
              <a:rPr lang="en-US" sz="2200" b="1" smtClean="0">
                <a:solidFill>
                  <a:srgbClr val="FD0000"/>
                </a:solidFill>
                <a:cs typeface="+mn-cs"/>
              </a:rPr>
              <a:t>Bringing the mission-critical Unix support experience to Linux</a:t>
            </a:r>
          </a:p>
          <a:p>
            <a:endParaRPr lang="en-US" sz="2200" smtClean="0">
              <a:solidFill>
                <a:srgbClr val="FD0000"/>
              </a:solidFill>
              <a:cs typeface="+mn-cs"/>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50" y="192553"/>
            <a:ext cx="8132762" cy="432259"/>
          </a:xfrm>
        </p:spPr>
        <p:txBody>
          <a:bodyPr/>
          <a:lstStyle/>
          <a:p>
            <a:r>
              <a:rPr lang="en-US" dirty="0" smtClean="0"/>
              <a:t>Oracle Linux: Fast, Modern, Reliable</a:t>
            </a:r>
            <a:endParaRPr lang="en-US" dirty="0"/>
          </a:p>
        </p:txBody>
      </p:sp>
      <p:sp>
        <p:nvSpPr>
          <p:cNvPr id="3" name="Content Placeholder 2"/>
          <p:cNvSpPr>
            <a:spLocks noGrp="1"/>
          </p:cNvSpPr>
          <p:nvPr>
            <p:ph sz="half" idx="1"/>
          </p:nvPr>
        </p:nvSpPr>
        <p:spPr>
          <a:xfrm>
            <a:off x="911225" y="814966"/>
            <a:ext cx="7910512" cy="3297237"/>
          </a:xfrm>
        </p:spPr>
        <p:txBody>
          <a:bodyPr/>
          <a:lstStyle/>
          <a:p>
            <a:r>
              <a:rPr lang="en-US" sz="1800" dirty="0" smtClean="0"/>
              <a:t>Fast</a:t>
            </a:r>
          </a:p>
          <a:p>
            <a:pPr lvl="1"/>
            <a:r>
              <a:rPr lang="en-US" sz="1400" dirty="0" smtClean="0"/>
              <a:t>Leading benchmarked performance</a:t>
            </a:r>
          </a:p>
          <a:p>
            <a:pPr lvl="1"/>
            <a:r>
              <a:rPr lang="en-US" sz="1400" dirty="0" smtClean="0"/>
              <a:t>Parallelized network and disk I/O</a:t>
            </a:r>
          </a:p>
          <a:p>
            <a:r>
              <a:rPr lang="en-US" sz="1800" dirty="0" smtClean="0"/>
              <a:t>Modern</a:t>
            </a:r>
          </a:p>
          <a:p>
            <a:pPr lvl="1"/>
            <a:r>
              <a:rPr lang="en-US" sz="1400" dirty="0" smtClean="0"/>
              <a:t>Mainline-based Linux kernel</a:t>
            </a:r>
          </a:p>
          <a:p>
            <a:pPr lvl="1"/>
            <a:r>
              <a:rPr lang="en-US" sz="1400" dirty="0" err="1" smtClean="0"/>
              <a:t>Btrfs</a:t>
            </a:r>
            <a:r>
              <a:rPr lang="en-US" sz="1400" dirty="0" smtClean="0"/>
              <a:t> — the future default Linux file system</a:t>
            </a:r>
          </a:p>
          <a:p>
            <a:pPr lvl="1"/>
            <a:r>
              <a:rPr lang="en-US" sz="1400" dirty="0" smtClean="0"/>
              <a:t>Optimized for solid state disk</a:t>
            </a:r>
          </a:p>
          <a:p>
            <a:r>
              <a:rPr lang="en-US" sz="1800" dirty="0" smtClean="0"/>
              <a:t>Reliable</a:t>
            </a:r>
          </a:p>
          <a:p>
            <a:pPr lvl="1"/>
            <a:r>
              <a:rPr lang="en-US" sz="1400" dirty="0" smtClean="0"/>
              <a:t>Tested with Oracle software</a:t>
            </a:r>
          </a:p>
          <a:p>
            <a:pPr lvl="1"/>
            <a:r>
              <a:rPr lang="en-US" sz="1400" dirty="0" smtClean="0"/>
              <a:t>Built in data integrity</a:t>
            </a:r>
          </a:p>
          <a:p>
            <a:pPr lvl="1"/>
            <a:r>
              <a:rPr lang="en-US" sz="1400" dirty="0" smtClean="0"/>
              <a:t>Hardware fault management</a:t>
            </a:r>
          </a:p>
          <a:p>
            <a:pPr lvl="1"/>
            <a:r>
              <a:rPr lang="en-US" sz="1400" dirty="0" smtClean="0"/>
              <a:t>Zero downtime kernel updates</a:t>
            </a:r>
          </a:p>
          <a:p>
            <a:pPr lvl="1"/>
            <a:r>
              <a:rPr lang="en-US" sz="1400" dirty="0" smtClean="0"/>
              <a:t>Roll back updates</a:t>
            </a:r>
          </a:p>
          <a:p>
            <a:endParaRPr lang="en-US" sz="2000" dirty="0" smtClean="0"/>
          </a:p>
          <a:p>
            <a:endParaRPr lang="en-US" sz="2000" dirty="0"/>
          </a:p>
        </p:txBody>
      </p:sp>
      <p:pic>
        <p:nvPicPr>
          <p:cNvPr id="8" name="Picture 7" descr="O_Linux_clr.bmp"/>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10832" y="1975104"/>
            <a:ext cx="2922786" cy="1408097"/>
          </a:xfrm>
          <a:prstGeom prst="rect">
            <a:avLst/>
          </a:prstGeom>
        </p:spPr>
      </p:pic>
    </p:spTree>
    <p:extLst>
      <p:ext uri="{BB962C8B-B14F-4D97-AF65-F5344CB8AC3E}">
        <p14:creationId xmlns:p14="http://schemas.microsoft.com/office/powerpoint/2010/main" xmlns="" val="309482649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806176" y="184039"/>
            <a:ext cx="7581900" cy="706041"/>
          </a:xfrm>
        </p:spPr>
        <p:txBody>
          <a:bodyPr/>
          <a:lstStyle/>
          <a:p>
            <a:pPr eaLnBrk="1" hangingPunct="1"/>
            <a:r>
              <a:rPr lang="en-US" sz="2800" dirty="0" smtClean="0"/>
              <a:t>Oracle Linux Overview</a:t>
            </a:r>
            <a:endParaRPr lang="en-US" sz="2800" dirty="0" smtClean="0">
              <a:solidFill>
                <a:schemeClr val="tx2"/>
              </a:solidFill>
            </a:endParaRPr>
          </a:p>
        </p:txBody>
      </p:sp>
      <p:sp>
        <p:nvSpPr>
          <p:cNvPr id="113666" name="Content Placeholder 2"/>
          <p:cNvSpPr>
            <a:spLocks noGrp="1"/>
          </p:cNvSpPr>
          <p:nvPr>
            <p:ph idx="1"/>
          </p:nvPr>
        </p:nvSpPr>
        <p:spPr>
          <a:xfrm>
            <a:off x="858332" y="1026149"/>
            <a:ext cx="7539220" cy="3500438"/>
          </a:xfrm>
        </p:spPr>
        <p:txBody>
          <a:bodyPr>
            <a:noAutofit/>
          </a:bodyPr>
          <a:lstStyle/>
          <a:p>
            <a:pPr eaLnBrk="1" hangingPunct="1"/>
            <a:r>
              <a:rPr lang="en-US" dirty="0" smtClean="0"/>
              <a:t>Unbreakable Enterprise Kernel is the default kernel</a:t>
            </a:r>
          </a:p>
          <a:p>
            <a:pPr eaLnBrk="1" hangingPunct="1"/>
            <a:r>
              <a:rPr lang="en-US" dirty="0" smtClean="0"/>
              <a:t>Red Hat Compatible Kernel is also available</a:t>
            </a:r>
          </a:p>
          <a:p>
            <a:pPr eaLnBrk="1" hangingPunct="1"/>
            <a:r>
              <a:rPr lang="en-US" dirty="0" smtClean="0"/>
              <a:t>Support pricing is same regardless of the kernel used</a:t>
            </a:r>
          </a:p>
          <a:p>
            <a:pPr eaLnBrk="1" hangingPunct="1"/>
            <a:r>
              <a:rPr lang="en-US" b="1" dirty="0" smtClean="0">
                <a:solidFill>
                  <a:srgbClr val="FF0000"/>
                </a:solidFill>
              </a:rPr>
              <a:t>Oracle recommends using the Unbreakable Enterprise Kernel</a:t>
            </a:r>
          </a:p>
          <a:p>
            <a:pPr eaLnBrk="1" hangingPunct="1">
              <a:buFont typeface="Times" pitchFamily="1" charset="0"/>
              <a:buNone/>
            </a:pPr>
            <a:endParaRPr lang="en-US" dirty="0" smtClean="0"/>
          </a:p>
          <a:p>
            <a:pPr eaLnBrk="1" hangingPunct="1"/>
            <a:endParaRPr lang="en-US" dirty="0" smtClean="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a:xfrm>
            <a:off x="727075" y="217488"/>
            <a:ext cx="8212138" cy="642937"/>
          </a:xfrm>
        </p:spPr>
        <p:txBody>
          <a:bodyPr/>
          <a:lstStyle/>
          <a:p>
            <a:pPr eaLnBrk="1" hangingPunct="1"/>
            <a:r>
              <a:rPr lang="en-US" sz="2800" smtClean="0">
                <a:solidFill>
                  <a:schemeClr val="tx2"/>
                </a:solidFill>
              </a:rPr>
              <a:t>NEW: </a:t>
            </a:r>
            <a:r>
              <a:rPr lang="en-US" sz="2800" smtClean="0"/>
              <a:t>Unbreakable Enterprise Kernel Release 2</a:t>
            </a:r>
            <a:br>
              <a:rPr lang="en-US" sz="2800" smtClean="0"/>
            </a:br>
            <a:endParaRPr lang="en-US" sz="2800" smtClean="0"/>
          </a:p>
        </p:txBody>
      </p:sp>
      <p:sp>
        <p:nvSpPr>
          <p:cNvPr id="105475" name="Content Placeholder 1"/>
          <p:cNvSpPr>
            <a:spLocks noGrp="1"/>
          </p:cNvSpPr>
          <p:nvPr>
            <p:ph idx="4294967295"/>
          </p:nvPr>
        </p:nvSpPr>
        <p:spPr>
          <a:xfrm>
            <a:off x="677632" y="870186"/>
            <a:ext cx="8146063" cy="3774837"/>
          </a:xfrm>
        </p:spPr>
        <p:txBody>
          <a:bodyPr>
            <a:normAutofit lnSpcReduction="10000"/>
          </a:bodyPr>
          <a:lstStyle/>
          <a:p>
            <a:r>
              <a:rPr lang="en-US" sz="2000" dirty="0" smtClean="0">
                <a:solidFill>
                  <a:srgbClr val="000000"/>
                </a:solidFill>
                <a:ea typeface="ＭＳ Ｐゴシック" charset="0"/>
                <a:cs typeface="ＭＳ Ｐゴシック" charset="0"/>
              </a:rPr>
              <a:t>Based on mainline </a:t>
            </a:r>
            <a:r>
              <a:rPr lang="en-US" sz="2000" dirty="0" smtClean="0">
                <a:solidFill>
                  <a:srgbClr val="000000"/>
                </a:solidFill>
                <a:ea typeface="ＭＳ Ｐゴシック" charset="0"/>
                <a:cs typeface="ＭＳ Ｐゴシック" charset="0"/>
              </a:rPr>
              <a:t>3.0.stable tree </a:t>
            </a:r>
            <a:r>
              <a:rPr lang="en-US" sz="2000" dirty="0" smtClean="0">
                <a:solidFill>
                  <a:srgbClr val="000000"/>
                </a:solidFill>
                <a:ea typeface="ＭＳ Ｐゴシック" charset="0"/>
                <a:cs typeface="ＭＳ Ｐゴシック" charset="0"/>
              </a:rPr>
              <a:t>Linux kernel</a:t>
            </a:r>
            <a:endParaRPr lang="en-US" sz="2000" dirty="0" smtClean="0">
              <a:solidFill>
                <a:srgbClr val="000000"/>
              </a:solidFill>
            </a:endParaRPr>
          </a:p>
          <a:p>
            <a:r>
              <a:rPr lang="en-US" sz="2000" dirty="0" smtClean="0">
                <a:solidFill>
                  <a:srgbClr val="000000"/>
                </a:solidFill>
              </a:rPr>
              <a:t>Even faster at scale</a:t>
            </a:r>
          </a:p>
          <a:p>
            <a:pPr marL="439738" lvl="1" indent="-249238"/>
            <a:r>
              <a:rPr lang="en-US" sz="1600" dirty="0" smtClean="0">
                <a:solidFill>
                  <a:srgbClr val="000000"/>
                </a:solidFill>
              </a:rPr>
              <a:t>Improved scheduler for high thread count applications</a:t>
            </a:r>
          </a:p>
          <a:p>
            <a:pPr marL="439738" lvl="1" indent="-249238"/>
            <a:r>
              <a:rPr lang="en-US" sz="1600" dirty="0" smtClean="0">
                <a:solidFill>
                  <a:srgbClr val="000000"/>
                </a:solidFill>
              </a:rPr>
              <a:t>Transmit packet steering across CPUs for lower latency</a:t>
            </a:r>
          </a:p>
          <a:p>
            <a:pPr marL="439738" lvl="1" indent="-249238"/>
            <a:r>
              <a:rPr lang="en-US" sz="1600" dirty="0" smtClean="0">
                <a:solidFill>
                  <a:srgbClr val="000000"/>
                </a:solidFill>
              </a:rPr>
              <a:t>Transparent huge pages for memory intensive workloads</a:t>
            </a:r>
          </a:p>
          <a:p>
            <a:r>
              <a:rPr lang="en-US" sz="2000" dirty="0" err="1" smtClean="0">
                <a:solidFill>
                  <a:srgbClr val="000000"/>
                </a:solidFill>
              </a:rPr>
              <a:t>Btrfs</a:t>
            </a:r>
            <a:r>
              <a:rPr lang="en-US" sz="2000" dirty="0" smtClean="0">
                <a:solidFill>
                  <a:srgbClr val="000000"/>
                </a:solidFill>
              </a:rPr>
              <a:t> </a:t>
            </a:r>
          </a:p>
          <a:p>
            <a:r>
              <a:rPr lang="en-US" sz="2000" dirty="0" smtClean="0">
                <a:solidFill>
                  <a:srgbClr val="000000"/>
                </a:solidFill>
              </a:rPr>
              <a:t>Linux Containers</a:t>
            </a:r>
          </a:p>
          <a:p>
            <a:pPr marL="439738" lvl="1" indent="-249238"/>
            <a:r>
              <a:rPr lang="en-US" sz="1600" dirty="0" smtClean="0">
                <a:solidFill>
                  <a:srgbClr val="000000"/>
                </a:solidFill>
              </a:rPr>
              <a:t>Low overhead O/S isolation and resource management</a:t>
            </a:r>
          </a:p>
          <a:p>
            <a:r>
              <a:rPr lang="en-US" sz="2000" dirty="0" smtClean="0">
                <a:solidFill>
                  <a:srgbClr val="000000"/>
                </a:solidFill>
              </a:rPr>
              <a:t>Virtual Switch</a:t>
            </a:r>
          </a:p>
          <a:p>
            <a:pPr marL="439738" lvl="1" indent="-249238"/>
            <a:r>
              <a:rPr lang="en-US" sz="1600" dirty="0" smtClean="0">
                <a:solidFill>
                  <a:srgbClr val="000000"/>
                </a:solidFill>
              </a:rPr>
              <a:t>VLAN isolation, filtering, </a:t>
            </a:r>
            <a:r>
              <a:rPr lang="en-US" sz="1600" dirty="0" err="1" smtClean="0">
                <a:solidFill>
                  <a:srgbClr val="000000"/>
                </a:solidFill>
              </a:rPr>
              <a:t>QoS</a:t>
            </a:r>
            <a:r>
              <a:rPr lang="en-US" sz="1600" dirty="0" smtClean="0">
                <a:solidFill>
                  <a:srgbClr val="000000"/>
                </a:solidFill>
              </a:rPr>
              <a:t>, monitoring, automated control</a:t>
            </a:r>
          </a:p>
          <a:p>
            <a:r>
              <a:rPr lang="en-US" sz="2000" dirty="0" err="1" smtClean="0">
                <a:solidFill>
                  <a:srgbClr val="000000"/>
                </a:solidFill>
              </a:rPr>
              <a:t>DTrace</a:t>
            </a:r>
            <a:r>
              <a:rPr lang="en-US" sz="2000" dirty="0" smtClean="0">
                <a:solidFill>
                  <a:srgbClr val="000000"/>
                </a:solidFill>
              </a:rPr>
              <a:t>  </a:t>
            </a:r>
          </a:p>
          <a:p>
            <a:pPr marL="439738" lvl="1" indent="-249238"/>
            <a:r>
              <a:rPr lang="en-US" sz="1600" dirty="0" smtClean="0">
                <a:solidFill>
                  <a:srgbClr val="000000"/>
                </a:solidFill>
              </a:rPr>
              <a:t>Comprehensive dynamic tracing framework</a:t>
            </a:r>
            <a:endParaRPr lang="en-US" sz="1800" dirty="0" smtClean="0"/>
          </a:p>
          <a:p>
            <a:endParaRPr lang="en-US" sz="1800" dirty="0" smtClean="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808038" y="147638"/>
            <a:ext cx="8132762" cy="431800"/>
          </a:xfrm>
          <a:prstGeom prst="rect">
            <a:avLst/>
          </a:prstGeom>
          <a:noFill/>
          <a:ln w="9525">
            <a:noFill/>
            <a:round/>
            <a:headEnd/>
            <a:tailEnd/>
          </a:ln>
        </p:spPr>
        <p:txBody>
          <a:bodyPr lIns="90000" tIns="46800" rIns="90000" bIns="46800"/>
          <a:lstStyle/>
          <a:p>
            <a:pPr defTabSz="45720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smtClean="0">
                <a:solidFill>
                  <a:srgbClr val="000000"/>
                </a:solidFill>
                <a:ea typeface="MS PGothic" pitchFamily="34" charset="-128"/>
              </a:rPr>
              <a:t>Faster at Scale – Benchmarks</a:t>
            </a:r>
          </a:p>
        </p:txBody>
      </p:sp>
      <p:graphicFrame>
        <p:nvGraphicFramePr>
          <p:cNvPr id="1026" name="Chart 13"/>
          <p:cNvGraphicFramePr>
            <a:graphicFrameLocks/>
          </p:cNvGraphicFramePr>
          <p:nvPr/>
        </p:nvGraphicFramePr>
        <p:xfrm>
          <a:off x="731838" y="1189038"/>
          <a:ext cx="7880350" cy="3013075"/>
        </p:xfrm>
        <a:graphic>
          <a:graphicData uri="http://schemas.openxmlformats.org/presentationml/2006/ole">
            <p:oleObj spid="_x0000_s256016" r:id="rId4" imgW="7882811" imgH="3011685" progId="Excel.Sheet.8">
              <p:embed/>
            </p:oleObj>
          </a:graphicData>
        </a:graphic>
      </p:graphicFrame>
      <p:sp>
        <p:nvSpPr>
          <p:cNvPr id="1028" name="TextBox 8"/>
          <p:cNvSpPr txBox="1">
            <a:spLocks noChangeArrowheads="1"/>
          </p:cNvSpPr>
          <p:nvPr/>
        </p:nvSpPr>
        <p:spPr bwMode="auto">
          <a:xfrm>
            <a:off x="2384425" y="1008063"/>
            <a:ext cx="3957638" cy="269875"/>
          </a:xfrm>
          <a:prstGeom prst="rect">
            <a:avLst/>
          </a:prstGeom>
          <a:noFill/>
          <a:ln w="9525">
            <a:noFill/>
            <a:miter lim="800000"/>
            <a:headEnd/>
            <a:tailEnd/>
          </a:ln>
        </p:spPr>
        <p:txBody>
          <a:bodyPr lIns="45720" rIns="45720"/>
          <a:lstStyle/>
          <a:p>
            <a:r>
              <a:rPr lang="en-US" sz="1800" b="1" smtClean="0">
                <a:solidFill>
                  <a:srgbClr val="000000"/>
                </a:solidFill>
                <a:ea typeface="MS PGothic" pitchFamily="34" charset="-128"/>
              </a:rPr>
              <a:t>TPC-C Results (Million tpmC)</a:t>
            </a:r>
          </a:p>
        </p:txBody>
      </p:sp>
    </p:spTree>
  </p:cSld>
  <p:clrMapOvr>
    <a:masterClrMapping/>
  </p:clrMapOvr>
  <p:transition spd="med">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082" y="192553"/>
            <a:ext cx="8132762" cy="432259"/>
          </a:xfrm>
        </p:spPr>
        <p:txBody>
          <a:bodyPr/>
          <a:lstStyle/>
          <a:p>
            <a:r>
              <a:rPr lang="en-US" dirty="0" smtClean="0"/>
              <a:t>Oracle Linux: Open</a:t>
            </a:r>
            <a:endParaRPr lang="en-US" dirty="0"/>
          </a:p>
        </p:txBody>
      </p:sp>
      <p:sp>
        <p:nvSpPr>
          <p:cNvPr id="3" name="Content Placeholder 2"/>
          <p:cNvSpPr>
            <a:spLocks noGrp="1"/>
          </p:cNvSpPr>
          <p:nvPr>
            <p:ph sz="half" idx="1"/>
          </p:nvPr>
        </p:nvSpPr>
        <p:spPr>
          <a:xfrm>
            <a:off x="793750" y="976313"/>
            <a:ext cx="7910512" cy="3297237"/>
          </a:xfrm>
        </p:spPr>
        <p:txBody>
          <a:bodyPr/>
          <a:lstStyle/>
          <a:p>
            <a:r>
              <a:rPr lang="en-US" sz="2000" dirty="0" smtClean="0">
                <a:latin typeface="Arial"/>
                <a:cs typeface="Arial"/>
              </a:rPr>
              <a:t>Oracle Linux is free to download, use and distribute</a:t>
            </a:r>
          </a:p>
          <a:p>
            <a:pPr lvl="1"/>
            <a:r>
              <a:rPr lang="en-US" sz="1800" dirty="0" smtClean="0">
                <a:latin typeface="Arial"/>
                <a:cs typeface="Arial"/>
              </a:rPr>
              <a:t>Only pay when you use support</a:t>
            </a:r>
          </a:p>
          <a:p>
            <a:r>
              <a:rPr lang="en-US" sz="2000" dirty="0" smtClean="0">
                <a:latin typeface="Arial"/>
                <a:cs typeface="Arial"/>
              </a:rPr>
              <a:t>Free </a:t>
            </a:r>
            <a:r>
              <a:rPr lang="en-US" sz="2000" dirty="0">
                <a:latin typeface="Arial"/>
                <a:cs typeface="Arial"/>
              </a:rPr>
              <a:t>Oracle Linux binaries, updates and </a:t>
            </a:r>
            <a:r>
              <a:rPr lang="en-US" sz="2000" b="1" dirty="0">
                <a:latin typeface="Arial"/>
                <a:cs typeface="Arial"/>
              </a:rPr>
              <a:t>errata</a:t>
            </a:r>
            <a:r>
              <a:rPr lang="en-US" sz="2000" dirty="0">
                <a:latin typeface="Arial"/>
                <a:cs typeface="Arial"/>
              </a:rPr>
              <a:t> </a:t>
            </a:r>
            <a:endParaRPr lang="en-US" sz="2000" dirty="0" smtClean="0">
              <a:latin typeface="Arial"/>
              <a:cs typeface="Arial"/>
            </a:endParaRPr>
          </a:p>
          <a:p>
            <a:r>
              <a:rPr lang="en-US" sz="2000" dirty="0" smtClean="0">
                <a:latin typeface="Arial"/>
                <a:cs typeface="Arial"/>
              </a:rPr>
              <a:t>No subscriptions required for Oracle Linux systems not covered by support</a:t>
            </a:r>
          </a:p>
          <a:p>
            <a:r>
              <a:rPr lang="en-US" sz="2000" dirty="0" smtClean="0">
                <a:latin typeface="Arial"/>
                <a:cs typeface="Arial"/>
              </a:rPr>
              <a:t>Publicly accessible yum server for all Oracle Linux installation media content</a:t>
            </a:r>
            <a:endParaRPr lang="en-US" sz="1600" dirty="0" smtClean="0">
              <a:latin typeface="Arial"/>
              <a:cs typeface="Arial"/>
            </a:endParaRPr>
          </a:p>
          <a:p>
            <a:r>
              <a:rPr lang="en-US" sz="2000" dirty="0" smtClean="0"/>
              <a:t>Public </a:t>
            </a:r>
            <a:r>
              <a:rPr lang="en-US" sz="2000" dirty="0" err="1" smtClean="0"/>
              <a:t>git</a:t>
            </a:r>
            <a:r>
              <a:rPr lang="en-US" sz="2000" dirty="0" smtClean="0"/>
              <a:t> repository for Unbreakable Enterprise Kernel containing complete history of kernel development</a:t>
            </a:r>
          </a:p>
          <a:p>
            <a:pPr lvl="1"/>
            <a:r>
              <a:rPr lang="en-US" sz="1800" dirty="0" smtClean="0">
                <a:hlinkClick r:id="rId3"/>
              </a:rPr>
              <a:t>http://oss.oracle.com/git</a:t>
            </a:r>
            <a:endParaRPr lang="en-US" sz="1800" dirty="0" smtClean="0"/>
          </a:p>
        </p:txBody>
      </p:sp>
    </p:spTree>
    <p:extLst>
      <p:ext uri="{BB962C8B-B14F-4D97-AF65-F5344CB8AC3E}">
        <p14:creationId xmlns:p14="http://schemas.microsoft.com/office/powerpoint/2010/main" xmlns="" val="1560953851"/>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60" y="256033"/>
            <a:ext cx="8526540" cy="365760"/>
          </a:xfrm>
        </p:spPr>
        <p:txBody>
          <a:bodyPr/>
          <a:lstStyle/>
          <a:p>
            <a:r>
              <a:rPr lang="en-US" dirty="0" smtClean="0"/>
              <a:t>Unbreakable Enterprise Kernel: Tracking Mainline</a:t>
            </a:r>
            <a:endParaRPr lang="en-US" dirty="0"/>
          </a:p>
        </p:txBody>
      </p:sp>
      <p:pic>
        <p:nvPicPr>
          <p:cNvPr id="3" name="Picture 2" descr="kernels_transparen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29038" y="951099"/>
            <a:ext cx="5213256" cy="2549640"/>
          </a:xfrm>
          <a:prstGeom prst="rect">
            <a:avLst/>
          </a:prstGeom>
        </p:spPr>
      </p:pic>
      <p:sp>
        <p:nvSpPr>
          <p:cNvPr id="4" name="Content Placeholder 3"/>
          <p:cNvSpPr txBox="1">
            <a:spLocks/>
          </p:cNvSpPr>
          <p:nvPr/>
        </p:nvSpPr>
        <p:spPr>
          <a:xfrm>
            <a:off x="628744" y="869760"/>
            <a:ext cx="3295556" cy="3297237"/>
          </a:xfrm>
          <a:prstGeom prst="rect">
            <a:avLst/>
          </a:prstGeom>
        </p:spPr>
        <p:txBody>
          <a:bodyPr/>
          <a:lst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a:buClr>
                <a:srgbClr val="FF0000"/>
              </a:buClr>
            </a:pPr>
            <a:r>
              <a:rPr lang="en-US" sz="2000" dirty="0" smtClean="0">
                <a:solidFill>
                  <a:srgbClr val="000000"/>
                </a:solidFill>
              </a:rPr>
              <a:t>Better able to deliver </a:t>
            </a:r>
          </a:p>
          <a:p>
            <a:pPr lvl="1"/>
            <a:r>
              <a:rPr lang="en-US" sz="1600" dirty="0" smtClean="0">
                <a:solidFill>
                  <a:srgbClr val="000000"/>
                </a:solidFill>
              </a:rPr>
              <a:t>features</a:t>
            </a:r>
          </a:p>
          <a:p>
            <a:pPr lvl="1"/>
            <a:r>
              <a:rPr lang="en-US" sz="1600" dirty="0" smtClean="0">
                <a:solidFill>
                  <a:srgbClr val="000000"/>
                </a:solidFill>
              </a:rPr>
              <a:t>performance</a:t>
            </a:r>
          </a:p>
          <a:p>
            <a:pPr lvl="1"/>
            <a:r>
              <a:rPr lang="en-US" sz="1600" dirty="0" smtClean="0">
                <a:solidFill>
                  <a:srgbClr val="000000"/>
                </a:solidFill>
              </a:rPr>
              <a:t>hardware support</a:t>
            </a:r>
          </a:p>
          <a:p>
            <a:pPr>
              <a:buClr>
                <a:srgbClr val="FF0000"/>
              </a:buClr>
            </a:pPr>
            <a:r>
              <a:rPr lang="en-US" sz="2000" dirty="0" smtClean="0">
                <a:solidFill>
                  <a:srgbClr val="000000"/>
                </a:solidFill>
              </a:rPr>
              <a:t>Ship code that Linux community works on and not a unique fork</a:t>
            </a:r>
          </a:p>
          <a:p>
            <a:pPr>
              <a:buClr>
                <a:srgbClr val="FF0000"/>
              </a:buClr>
            </a:pPr>
            <a:r>
              <a:rPr lang="en-US" sz="2000" dirty="0" smtClean="0">
                <a:solidFill>
                  <a:srgbClr val="000000"/>
                </a:solidFill>
              </a:rPr>
              <a:t>Less labor intensive</a:t>
            </a:r>
          </a:p>
          <a:p>
            <a:pPr>
              <a:buClr>
                <a:srgbClr val="FF0000"/>
              </a:buClr>
            </a:pPr>
            <a:r>
              <a:rPr lang="en-US" sz="2000" dirty="0" smtClean="0">
                <a:solidFill>
                  <a:srgbClr val="000000"/>
                </a:solidFill>
              </a:rPr>
              <a:t>Benefit from free testing taking place in the community</a:t>
            </a:r>
          </a:p>
          <a:p>
            <a:pPr>
              <a:buClr>
                <a:srgbClr val="FF0000"/>
              </a:buClr>
            </a:pPr>
            <a:endParaRPr lang="en-US" sz="2000" dirty="0" smtClean="0">
              <a:solidFill>
                <a:srgbClr val="000000"/>
              </a:solidFill>
            </a:endParaRPr>
          </a:p>
        </p:txBody>
      </p:sp>
      <p:sp>
        <p:nvSpPr>
          <p:cNvPr id="6" name="Footer Placeholder 5"/>
          <p:cNvSpPr>
            <a:spLocks noGrp="1"/>
          </p:cNvSpPr>
          <p:nvPr>
            <p:ph type="ftr" sz="quarter" idx="10"/>
          </p:nvPr>
        </p:nvSpPr>
        <p:spPr/>
        <p:txBody>
          <a:bodyPr/>
          <a:lstStyle/>
          <a:p>
            <a:pPr>
              <a:buClr>
                <a:srgbClr val="829E7E"/>
              </a:buClr>
              <a:defRPr/>
            </a:pPr>
            <a:endParaRPr lang="en-US" dirty="0">
              <a:solidFill>
                <a:srgbClr val="000000">
                  <a:tint val="75000"/>
                </a:srgbClr>
              </a:solidFill>
            </a:endParaRPr>
          </a:p>
        </p:txBody>
      </p:sp>
    </p:spTree>
    <p:extLst>
      <p:ext uri="{BB962C8B-B14F-4D97-AF65-F5344CB8AC3E}">
        <p14:creationId xmlns:p14="http://schemas.microsoft.com/office/powerpoint/2010/main" xmlns="" val="3466307507"/>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725649" y="992269"/>
            <a:ext cx="7920037" cy="3139321"/>
          </a:xfrm>
          <a:prstGeom prst="rect">
            <a:avLst/>
          </a:prstGeom>
          <a:noFill/>
          <a:ln w="9525">
            <a:noFill/>
            <a:miter lim="800000"/>
            <a:headEnd/>
            <a:tailEnd/>
          </a:ln>
        </p:spPr>
        <p:txBody>
          <a:bodyPr>
            <a:spAutoFit/>
          </a:bodyPr>
          <a:lstStyle/>
          <a:p>
            <a:pPr eaLnBrk="0" hangingPunct="0"/>
            <a:r>
              <a:rPr lang="en-US" sz="2200" dirty="0">
                <a:solidFill>
                  <a:srgbClr val="000000"/>
                </a:solidFill>
                <a:latin typeface="Arial" charset="0"/>
                <a:ea typeface="ＭＳ Ｐゴシック"/>
                <a:cs typeface="Times New Roman" pitchFamily="18"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a:t>
            </a:r>
          </a:p>
          <a:p>
            <a:pPr eaLnBrk="0" hangingPunct="0"/>
            <a:r>
              <a:rPr lang="en-US" sz="2200" dirty="0">
                <a:solidFill>
                  <a:srgbClr val="000000"/>
                </a:solidFill>
                <a:latin typeface="Arial" charset="0"/>
                <a:ea typeface="ＭＳ Ｐゴシック"/>
                <a:cs typeface="Times New Roman" pitchFamily="18" charset="0"/>
              </a:rPr>
              <a:t/>
            </a:r>
            <a:br>
              <a:rPr lang="en-US" sz="2200" dirty="0">
                <a:solidFill>
                  <a:srgbClr val="000000"/>
                </a:solidFill>
                <a:latin typeface="Arial" charset="0"/>
                <a:ea typeface="ＭＳ Ｐゴシック"/>
                <a:cs typeface="Times New Roman" pitchFamily="18" charset="0"/>
              </a:rPr>
            </a:br>
            <a:r>
              <a:rPr lang="en-US" sz="2200" dirty="0">
                <a:solidFill>
                  <a:srgbClr val="000000"/>
                </a:solidFill>
                <a:latin typeface="Arial" charset="0"/>
                <a:ea typeface="ＭＳ Ｐゴシック"/>
                <a:cs typeface="Times New Roman" pitchFamily="18" charset="0"/>
              </a:rPr>
              <a:t>The development, release, and timing of any features or functionality described for Oracle’s products remains at the sole discretion of Oracle.</a:t>
            </a:r>
          </a:p>
        </p:txBody>
      </p:sp>
      <p:sp>
        <p:nvSpPr>
          <p:cNvPr id="24578" name="Rectangle 3"/>
          <p:cNvSpPr>
            <a:spLocks noChangeArrowheads="1"/>
          </p:cNvSpPr>
          <p:nvPr/>
        </p:nvSpPr>
        <p:spPr bwMode="auto">
          <a:xfrm>
            <a:off x="806176" y="194091"/>
            <a:ext cx="7581900" cy="706438"/>
          </a:xfrm>
          <a:prstGeom prst="rect">
            <a:avLst/>
          </a:prstGeom>
          <a:noFill/>
          <a:ln w="9525">
            <a:noFill/>
            <a:miter lim="800000"/>
            <a:headEnd/>
            <a:tailEnd/>
          </a:ln>
        </p:spPr>
        <p:txBody>
          <a:bodyPr lIns="0" tIns="0" rIns="0" bIns="0"/>
          <a:lstStyle/>
          <a:p>
            <a:pPr eaLnBrk="0" hangingPunct="0"/>
            <a:r>
              <a:rPr lang="en-US" sz="2800" b="1" dirty="0">
                <a:solidFill>
                  <a:srgbClr val="000000"/>
                </a:solidFill>
                <a:latin typeface="Arial" charset="0"/>
                <a:ea typeface="ＭＳ Ｐゴシック"/>
                <a:cs typeface="ＭＳ Ｐゴシック"/>
              </a:rPr>
              <a:t>Safe Harbor Statement</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Oracle’s Linux Contributions</a:t>
            </a:r>
            <a:endParaRPr lang="en-US" dirty="0"/>
          </a:p>
        </p:txBody>
      </p:sp>
      <p:sp>
        <p:nvSpPr>
          <p:cNvPr id="3" name="Content Placeholder 2"/>
          <p:cNvSpPr>
            <a:spLocks noGrp="1"/>
          </p:cNvSpPr>
          <p:nvPr>
            <p:ph sz="half" idx="1"/>
          </p:nvPr>
        </p:nvSpPr>
        <p:spPr>
          <a:xfrm>
            <a:off x="809625" y="808038"/>
            <a:ext cx="7910512" cy="3297237"/>
          </a:xfrm>
        </p:spPr>
        <p:txBody>
          <a:bodyPr/>
          <a:lstStyle/>
          <a:p>
            <a:r>
              <a:rPr lang="en-US" sz="1800" dirty="0" smtClean="0"/>
              <a:t>Oracle is a Platinum member of the Linux Foundation</a:t>
            </a:r>
          </a:p>
          <a:p>
            <a:r>
              <a:rPr lang="en-US" sz="1800" dirty="0" err="1" smtClean="0"/>
              <a:t>Wim</a:t>
            </a:r>
            <a:r>
              <a:rPr lang="en-US" sz="1800" dirty="0" smtClean="0"/>
              <a:t> Coekaerts is a Linux Foundation board member</a:t>
            </a:r>
          </a:p>
          <a:p>
            <a:r>
              <a:rPr lang="en-US" sz="1800" dirty="0" smtClean="0"/>
              <a:t>Several </a:t>
            </a:r>
            <a:r>
              <a:rPr lang="en-US" sz="1800" dirty="0" smtClean="0"/>
              <a:t>key contributors (including maintainers) at Oracle</a:t>
            </a:r>
          </a:p>
          <a:p>
            <a:pPr lvl="1">
              <a:lnSpc>
                <a:spcPct val="80000"/>
              </a:lnSpc>
            </a:pPr>
            <a:r>
              <a:rPr lang="en-US" sz="1400" dirty="0" smtClean="0"/>
              <a:t>OCFS2</a:t>
            </a:r>
          </a:p>
          <a:p>
            <a:pPr lvl="1">
              <a:lnSpc>
                <a:spcPct val="80000"/>
              </a:lnSpc>
            </a:pPr>
            <a:r>
              <a:rPr lang="en-US" sz="1400" dirty="0" smtClean="0"/>
              <a:t>Storage</a:t>
            </a:r>
          </a:p>
          <a:p>
            <a:pPr lvl="1">
              <a:lnSpc>
                <a:spcPct val="80000"/>
              </a:lnSpc>
            </a:pPr>
            <a:r>
              <a:rPr lang="en-US" sz="1400" dirty="0" smtClean="0"/>
              <a:t>NFS</a:t>
            </a:r>
          </a:p>
          <a:p>
            <a:pPr lvl="1">
              <a:lnSpc>
                <a:spcPct val="80000"/>
              </a:lnSpc>
            </a:pPr>
            <a:r>
              <a:rPr lang="en-US" sz="1400" dirty="0" smtClean="0"/>
              <a:t>Btrfs</a:t>
            </a:r>
          </a:p>
          <a:p>
            <a:pPr lvl="1">
              <a:lnSpc>
                <a:spcPct val="80000"/>
              </a:lnSpc>
            </a:pPr>
            <a:r>
              <a:rPr lang="en-US" sz="1400" dirty="0" err="1" smtClean="0"/>
              <a:t>SELinux</a:t>
            </a:r>
            <a:endParaRPr lang="en-US" sz="1400" dirty="0" smtClean="0"/>
          </a:p>
          <a:p>
            <a:pPr lvl="1">
              <a:lnSpc>
                <a:spcPct val="80000"/>
              </a:lnSpc>
            </a:pPr>
            <a:r>
              <a:rPr lang="en-US" sz="1400" dirty="0" smtClean="0"/>
              <a:t>RDS</a:t>
            </a:r>
          </a:p>
          <a:p>
            <a:pPr lvl="1">
              <a:lnSpc>
                <a:spcPct val="80000"/>
              </a:lnSpc>
            </a:pPr>
            <a:r>
              <a:rPr lang="en-US" sz="1400" dirty="0" smtClean="0"/>
              <a:t>Xen hypervisor interface</a:t>
            </a:r>
          </a:p>
          <a:p>
            <a:pPr lvl="1">
              <a:lnSpc>
                <a:spcPct val="80000"/>
              </a:lnSpc>
            </a:pPr>
            <a:r>
              <a:rPr lang="en-US" sz="1400" dirty="0" smtClean="0"/>
              <a:t>Networking IPv4/IPv6</a:t>
            </a:r>
          </a:p>
          <a:p>
            <a:pPr lvl="1">
              <a:lnSpc>
                <a:spcPct val="80000"/>
              </a:lnSpc>
            </a:pPr>
            <a:r>
              <a:rPr lang="en-US" sz="1400" dirty="0" smtClean="0"/>
              <a:t>JFS</a:t>
            </a:r>
          </a:p>
          <a:p>
            <a:r>
              <a:rPr lang="en-US" sz="1800" dirty="0" smtClean="0"/>
              <a:t>Several </a:t>
            </a:r>
            <a:r>
              <a:rPr lang="en-US" sz="1800" dirty="0" smtClean="0">
                <a:latin typeface="Courier"/>
                <a:cs typeface="Courier"/>
              </a:rPr>
              <a:t>security@kernel.org</a:t>
            </a:r>
            <a:r>
              <a:rPr lang="en-US" sz="1800" dirty="0" smtClean="0"/>
              <a:t> security officers work on the Oracle Linux team</a:t>
            </a:r>
          </a:p>
        </p:txBody>
      </p:sp>
    </p:spTree>
    <p:extLst>
      <p:ext uri="{BB962C8B-B14F-4D97-AF65-F5344CB8AC3E}">
        <p14:creationId xmlns:p14="http://schemas.microsoft.com/office/powerpoint/2010/main" xmlns="" val="2746308549"/>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854765" y="198785"/>
            <a:ext cx="7581900" cy="706041"/>
          </a:xfrm>
        </p:spPr>
        <p:txBody>
          <a:bodyPr/>
          <a:lstStyle/>
          <a:p>
            <a:pPr eaLnBrk="1" hangingPunct="1"/>
            <a:r>
              <a:rPr lang="en-US" sz="2800" dirty="0" smtClean="0"/>
              <a:t>Linux Contributions</a:t>
            </a:r>
          </a:p>
        </p:txBody>
      </p:sp>
      <p:sp>
        <p:nvSpPr>
          <p:cNvPr id="106498" name="Text Box 4"/>
          <p:cNvSpPr>
            <a:spLocks noGrp="1" noChangeArrowheads="1"/>
          </p:cNvSpPr>
          <p:nvPr>
            <p:ph idx="1"/>
          </p:nvPr>
        </p:nvSpPr>
        <p:spPr>
          <a:xfrm>
            <a:off x="665921" y="1123145"/>
            <a:ext cx="7537450" cy="2193199"/>
          </a:xfrm>
        </p:spPr>
        <p:txBody>
          <a:bodyPr lIns="38389" tIns="19194" rIns="38389" bIns="19194">
            <a:spAutoFit/>
          </a:bodyPr>
          <a:lstStyle/>
          <a:p>
            <a:pPr algn="ctr">
              <a:spcBef>
                <a:spcPct val="50000"/>
              </a:spcBef>
              <a:buFontTx/>
              <a:buNone/>
            </a:pPr>
            <a:r>
              <a:rPr lang="en-US" sz="2800" u="sng" dirty="0" smtClean="0">
                <a:solidFill>
                  <a:schemeClr val="tx2"/>
                </a:solidFill>
              </a:rPr>
              <a:t>ALL</a:t>
            </a:r>
            <a:r>
              <a:rPr lang="en-US" sz="2800" dirty="0" smtClean="0">
                <a:solidFill>
                  <a:schemeClr val="tx2"/>
                </a:solidFill>
              </a:rPr>
              <a:t> Linux kernel enhancements made by Oracle for the Unbreakable Enterprise Kernel are open source and have been made available to the Linux community; including change logs, commit messages</a:t>
            </a:r>
          </a:p>
        </p:txBody>
      </p:sp>
      <p:sp>
        <p:nvSpPr>
          <p:cNvPr id="106500" name="Rectangle 7"/>
          <p:cNvSpPr>
            <a:spLocks/>
          </p:cNvSpPr>
          <p:nvPr/>
        </p:nvSpPr>
        <p:spPr bwMode="auto">
          <a:xfrm>
            <a:off x="344556" y="3774389"/>
            <a:ext cx="8470900" cy="295275"/>
          </a:xfrm>
          <a:prstGeom prst="rect">
            <a:avLst/>
          </a:prstGeom>
          <a:noFill/>
          <a:ln w="12700">
            <a:noFill/>
            <a:miter lim="800000"/>
            <a:headEnd/>
            <a:tailEnd/>
          </a:ln>
        </p:spPr>
        <p:txBody>
          <a:bodyPr lIns="0" tIns="0" rIns="0" bIns="0"/>
          <a:lstStyle/>
          <a:p>
            <a:pPr>
              <a:spcBef>
                <a:spcPct val="20000"/>
              </a:spcBef>
              <a:buClr>
                <a:srgbClr val="FD0000"/>
              </a:buClr>
            </a:pPr>
            <a:r>
              <a:rPr lang="en-US" sz="2800" u="sng" dirty="0" smtClean="0">
                <a:solidFill>
                  <a:srgbClr val="FD0000"/>
                </a:solidFill>
                <a:ea typeface="MS PGothic" pitchFamily="34" charset="-128"/>
                <a:hlinkClick r:id="rId3"/>
              </a:rPr>
              <a:t>http://oss.oracle.com/git/?p=linux-2.6-unbreakable.git</a:t>
            </a:r>
            <a:endParaRPr lang="en-US" sz="2800" u="sng" dirty="0" smtClean="0">
              <a:solidFill>
                <a:srgbClr val="FD0000"/>
              </a:solidFill>
              <a:ea typeface="MS PGothic" pitchFamily="34" charset="-128"/>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txBox="1">
            <a:spLocks noChangeArrowheads="1"/>
          </p:cNvSpPr>
          <p:nvPr/>
        </p:nvSpPr>
        <p:spPr bwMode="auto">
          <a:xfrm>
            <a:off x="647700" y="1185266"/>
            <a:ext cx="8313738" cy="2683669"/>
          </a:xfrm>
          <a:prstGeom prst="rect">
            <a:avLst/>
          </a:prstGeom>
          <a:noFill/>
          <a:ln w="9525">
            <a:noFill/>
            <a:miter lim="800000"/>
            <a:headEnd/>
            <a:tailEnd/>
          </a:ln>
        </p:spPr>
        <p:txBody>
          <a:bodyPr lIns="0" tIns="0" rIns="0" bIns="0"/>
          <a:lstStyle/>
          <a:p>
            <a:pPr marL="231775" lvl="1" indent="-231775" defTabSz="465138">
              <a:spcBef>
                <a:spcPts val="600"/>
              </a:spcBef>
              <a:buClr>
                <a:srgbClr val="FD0000"/>
              </a:buClr>
              <a:buFontTx/>
              <a:buChar char="•"/>
            </a:pPr>
            <a:r>
              <a:rPr lang="en-US" altLang="ja-JP" sz="1800" dirty="0" smtClean="0">
                <a:solidFill>
                  <a:srgbClr val="000000"/>
                </a:solidFill>
              </a:rPr>
              <a:t>Ksplice lets you install important kernel updates with:</a:t>
            </a:r>
          </a:p>
          <a:p>
            <a:pPr marL="688975" lvl="2" indent="-231775" defTabSz="465138">
              <a:spcBef>
                <a:spcPts val="600"/>
              </a:spcBef>
              <a:buClr>
                <a:srgbClr val="FD0000"/>
              </a:buClr>
              <a:buFontTx/>
              <a:buChar char="•"/>
            </a:pPr>
            <a:r>
              <a:rPr lang="en-US" altLang="ja-JP" sz="1800" dirty="0" smtClean="0">
                <a:solidFill>
                  <a:srgbClr val="000000"/>
                </a:solidFill>
              </a:rPr>
              <a:t>No downtime</a:t>
            </a:r>
          </a:p>
          <a:p>
            <a:pPr marL="688975" lvl="2" indent="-231775" defTabSz="465138">
              <a:spcBef>
                <a:spcPts val="600"/>
              </a:spcBef>
              <a:buClr>
                <a:srgbClr val="FD0000"/>
              </a:buClr>
              <a:buFontTx/>
              <a:buChar char="•"/>
            </a:pPr>
            <a:r>
              <a:rPr lang="en-US" altLang="ja-JP" sz="1800" dirty="0" smtClean="0">
                <a:solidFill>
                  <a:srgbClr val="000000"/>
                </a:solidFill>
              </a:rPr>
              <a:t>No disruption</a:t>
            </a:r>
          </a:p>
          <a:p>
            <a:pPr marL="688975" lvl="2" indent="-231775" defTabSz="465138">
              <a:spcBef>
                <a:spcPts val="600"/>
              </a:spcBef>
              <a:buClr>
                <a:srgbClr val="FD0000"/>
              </a:buClr>
              <a:buFontTx/>
              <a:buChar char="•"/>
            </a:pPr>
            <a:r>
              <a:rPr lang="en-US" altLang="ja-JP" sz="1800" dirty="0" smtClean="0">
                <a:solidFill>
                  <a:srgbClr val="000000"/>
                </a:solidFill>
              </a:rPr>
              <a:t>No rebooting</a:t>
            </a:r>
          </a:p>
          <a:p>
            <a:pPr marL="688975" lvl="2" indent="-231775" defTabSz="465138">
              <a:spcBef>
                <a:spcPts val="600"/>
              </a:spcBef>
              <a:buClr>
                <a:srgbClr val="FD0000"/>
              </a:buClr>
              <a:buFontTx/>
              <a:buChar char="•"/>
            </a:pPr>
            <a:r>
              <a:rPr lang="en-US" altLang="ja-JP" sz="1800" dirty="0" smtClean="0">
                <a:solidFill>
                  <a:srgbClr val="000000"/>
                </a:solidFill>
              </a:rPr>
              <a:t>While applications are running</a:t>
            </a:r>
          </a:p>
          <a:p>
            <a:pPr marL="688975" lvl="2" indent="-231775" defTabSz="465138">
              <a:spcBef>
                <a:spcPts val="600"/>
              </a:spcBef>
              <a:buClr>
                <a:srgbClr val="FD0000"/>
              </a:buClr>
            </a:pPr>
            <a:endParaRPr lang="en-US" altLang="ja-JP" sz="1800" dirty="0" smtClean="0">
              <a:solidFill>
                <a:srgbClr val="000000"/>
              </a:solidFill>
            </a:endParaRPr>
          </a:p>
          <a:p>
            <a:pPr marL="231775" lvl="1" indent="-231775" defTabSz="465138">
              <a:spcBef>
                <a:spcPts val="600"/>
              </a:spcBef>
              <a:buClr>
                <a:srgbClr val="FD0000"/>
              </a:buClr>
              <a:buFontTx/>
              <a:buChar char="•"/>
            </a:pPr>
            <a:r>
              <a:rPr lang="en-US" altLang="ja-JP" sz="1800" dirty="0" smtClean="0">
                <a:solidFill>
                  <a:srgbClr val="000000"/>
                </a:solidFill>
              </a:rPr>
              <a:t>Only Oracle Linux offers this capability</a:t>
            </a:r>
          </a:p>
        </p:txBody>
      </p:sp>
      <p:sp>
        <p:nvSpPr>
          <p:cNvPr id="5" name="Rectangle 7"/>
          <p:cNvSpPr txBox="1">
            <a:spLocks noChangeArrowheads="1"/>
          </p:cNvSpPr>
          <p:nvPr/>
        </p:nvSpPr>
        <p:spPr bwMode="auto">
          <a:xfrm>
            <a:off x="808329" y="206341"/>
            <a:ext cx="7581508"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defRPr/>
            </a:pPr>
            <a:r>
              <a:rPr lang="en-US" sz="2800" b="1" kern="0" dirty="0" smtClean="0">
                <a:solidFill>
                  <a:srgbClr val="000000"/>
                </a:solidFill>
                <a:latin typeface="Arial"/>
                <a:ea typeface="ＭＳ Ｐゴシック" charset="0"/>
                <a:cs typeface="ＭＳ Ｐゴシック" charset="0"/>
              </a:rPr>
              <a:t>Zero Downtime Updates with </a:t>
            </a:r>
            <a:r>
              <a:rPr lang="en-US" sz="2800" b="1" kern="0" dirty="0" err="1" smtClean="0">
                <a:solidFill>
                  <a:srgbClr val="000000"/>
                </a:solidFill>
                <a:latin typeface="Arial"/>
                <a:ea typeface="ＭＳ Ｐゴシック" charset="0"/>
                <a:cs typeface="ＭＳ Ｐゴシック" charset="0"/>
              </a:rPr>
              <a:t>Ksplice</a:t>
            </a:r>
            <a:endParaRPr lang="en-US" sz="2800" b="1" kern="0" dirty="0" smtClean="0">
              <a:solidFill>
                <a:srgbClr val="000000"/>
              </a:solidFill>
              <a:latin typeface="Arial"/>
              <a:ea typeface="ＭＳ Ｐゴシック" charset="0"/>
              <a:cs typeface="ＭＳ Ｐゴシック" charset="0"/>
            </a:endParaRPr>
          </a:p>
          <a:p>
            <a:pPr>
              <a:defRPr/>
            </a:pPr>
            <a:r>
              <a:rPr lang="en-US" sz="2200" b="1" kern="0" dirty="0" smtClean="0">
                <a:solidFill>
                  <a:srgbClr val="000000"/>
                </a:solidFill>
                <a:latin typeface="Arial"/>
                <a:ea typeface="ＭＳ Ｐゴシック" charset="0"/>
                <a:cs typeface="ＭＳ Ｐゴシック" charset="0"/>
              </a:rPr>
              <a:t/>
            </a:r>
            <a:br>
              <a:rPr lang="en-US" sz="2200" b="1" kern="0" dirty="0" smtClean="0">
                <a:solidFill>
                  <a:srgbClr val="000000"/>
                </a:solidFill>
                <a:latin typeface="Arial"/>
                <a:ea typeface="ＭＳ Ｐゴシック" charset="0"/>
                <a:cs typeface="ＭＳ Ｐゴシック" charset="0"/>
              </a:rPr>
            </a:br>
            <a:r>
              <a:rPr lang="en-US" sz="3200" b="1" kern="0" dirty="0" smtClean="0">
                <a:solidFill>
                  <a:srgbClr val="000000"/>
                </a:solidFill>
                <a:latin typeface="Arial"/>
                <a:ea typeface="ＭＳ Ｐゴシック" charset="0"/>
                <a:cs typeface="ＭＳ Ｐゴシック" charset="0"/>
              </a:rPr>
              <a:t/>
            </a:r>
            <a:br>
              <a:rPr lang="en-US" sz="3200" b="1" kern="0" dirty="0" smtClean="0">
                <a:solidFill>
                  <a:srgbClr val="000000"/>
                </a:solidFill>
                <a:latin typeface="Arial"/>
                <a:ea typeface="ＭＳ Ｐゴシック" charset="0"/>
                <a:cs typeface="ＭＳ Ｐゴシック" charset="0"/>
              </a:rPr>
            </a:br>
            <a:endParaRPr lang="en-US" sz="3200" b="1" kern="0" dirty="0" smtClean="0">
              <a:solidFill>
                <a:srgbClr val="000000"/>
              </a:solidFill>
              <a:latin typeface="Arial"/>
              <a:ea typeface="ＭＳ Ｐゴシック" charset="0"/>
              <a:cs typeface="ＭＳ Ｐゴシック" charset="0"/>
            </a:endParaRPr>
          </a:p>
        </p:txBody>
      </p:sp>
      <p:sp>
        <p:nvSpPr>
          <p:cNvPr id="6" name="TextBox 3"/>
          <p:cNvSpPr txBox="1">
            <a:spLocks noChangeArrowheads="1"/>
          </p:cNvSpPr>
          <p:nvPr/>
        </p:nvSpPr>
        <p:spPr bwMode="auto">
          <a:xfrm>
            <a:off x="1023731" y="3919974"/>
            <a:ext cx="7543798" cy="896373"/>
          </a:xfrm>
          <a:prstGeom prst="rect">
            <a:avLst/>
          </a:prstGeom>
          <a:noFill/>
          <a:ln w="9525">
            <a:noFill/>
            <a:miter lim="800000"/>
            <a:headEnd/>
            <a:tailEnd/>
          </a:ln>
        </p:spPr>
        <p:txBody>
          <a:bodyPr wrap="square" lIns="34267" tIns="17132" rIns="34267" bIns="17132">
            <a:spAutoFit/>
          </a:bodyPr>
          <a:lstStyle/>
          <a:p>
            <a:pPr algn="ctr"/>
            <a:r>
              <a:rPr lang="en-US" sz="2000" b="1" dirty="0" smtClean="0">
                <a:solidFill>
                  <a:srgbClr val="FF0000"/>
                </a:solidFill>
              </a:rPr>
              <a:t>Ksplice Zero Downtime Updates Available to Oracle Linux Premier Support Customers; No additional Cost</a:t>
            </a:r>
          </a:p>
          <a:p>
            <a:endParaRPr lang="en-US" sz="1600" b="1" dirty="0" smtClean="0">
              <a:solidFill>
                <a:srgbClr val="000000"/>
              </a:solidFill>
            </a:endParaRPr>
          </a:p>
        </p:txBody>
      </p:sp>
      <p:grpSp>
        <p:nvGrpSpPr>
          <p:cNvPr id="2" name="Group 7"/>
          <p:cNvGrpSpPr>
            <a:grpSpLocks/>
          </p:cNvGrpSpPr>
          <p:nvPr/>
        </p:nvGrpSpPr>
        <p:grpSpPr bwMode="auto">
          <a:xfrm>
            <a:off x="6609327" y="1407942"/>
            <a:ext cx="1590675" cy="1822276"/>
            <a:chOff x="2256" y="1872"/>
            <a:chExt cx="1002" cy="1278"/>
          </a:xfrm>
        </p:grpSpPr>
        <p:pic>
          <p:nvPicPr>
            <p:cNvPr id="8" name="Picture 74"/>
            <p:cNvPicPr>
              <a:picLocks noChangeAspect="1" noChangeArrowheads="1"/>
            </p:cNvPicPr>
            <p:nvPr/>
          </p:nvPicPr>
          <p:blipFill>
            <a:blip r:embed="rId3"/>
            <a:srcRect/>
            <a:stretch>
              <a:fillRect/>
            </a:stretch>
          </p:blipFill>
          <p:spPr bwMode="auto">
            <a:xfrm>
              <a:off x="2772" y="2468"/>
              <a:ext cx="486" cy="682"/>
            </a:xfrm>
            <a:prstGeom prst="rect">
              <a:avLst/>
            </a:prstGeom>
            <a:noFill/>
            <a:ln w="9525">
              <a:noFill/>
              <a:miter lim="800000"/>
              <a:headEnd/>
              <a:tailEnd/>
            </a:ln>
          </p:spPr>
        </p:pic>
        <p:pic>
          <p:nvPicPr>
            <p:cNvPr id="9" name="Picture 8"/>
            <p:cNvPicPr>
              <a:picLocks noChangeAspect="1"/>
            </p:cNvPicPr>
            <p:nvPr/>
          </p:nvPicPr>
          <p:blipFill>
            <a:blip r:embed="rId4"/>
            <a:srcRect/>
            <a:stretch>
              <a:fillRect/>
            </a:stretch>
          </p:blipFill>
          <p:spPr bwMode="auto">
            <a:xfrm>
              <a:off x="2256" y="1872"/>
              <a:ext cx="935" cy="884"/>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p:txBody>
          <a:bodyPr/>
          <a:lstStyle/>
          <a:p>
            <a:pPr eaLnBrk="1" hangingPunct="1"/>
            <a:r>
              <a:rPr lang="en-US" smtClean="0">
                <a:solidFill>
                  <a:srgbClr val="FF0000"/>
                </a:solidFill>
                <a:ea typeface="ＭＳ Ｐゴシック" pitchFamily="34" charset="-128"/>
              </a:rPr>
              <a:t>NEW:</a:t>
            </a:r>
            <a:r>
              <a:rPr lang="en-US" smtClean="0">
                <a:ea typeface="ＭＳ Ｐゴシック" pitchFamily="34" charset="-128"/>
              </a:rPr>
              <a:t> Ksplice 30 Day Free Trial for RHEL</a:t>
            </a:r>
          </a:p>
        </p:txBody>
      </p:sp>
      <p:sp>
        <p:nvSpPr>
          <p:cNvPr id="245763" name="Content Placeholder 2"/>
          <p:cNvSpPr>
            <a:spLocks noGrp="1"/>
          </p:cNvSpPr>
          <p:nvPr>
            <p:ph sz="half" idx="1"/>
          </p:nvPr>
        </p:nvSpPr>
        <p:spPr>
          <a:xfrm>
            <a:off x="911225" y="1255713"/>
            <a:ext cx="4757738" cy="3022600"/>
          </a:xfrm>
        </p:spPr>
        <p:txBody>
          <a:bodyPr/>
          <a:lstStyle/>
          <a:p>
            <a:pPr eaLnBrk="1" hangingPunct="1"/>
            <a:r>
              <a:rPr lang="en-US" smtClean="0">
                <a:ea typeface="ＭＳ Ｐゴシック" pitchFamily="34" charset="-128"/>
              </a:rPr>
              <a:t>Available to any with RHEL 5 or RHEL 6 user</a:t>
            </a:r>
          </a:p>
          <a:p>
            <a:pPr eaLnBrk="1" hangingPunct="1"/>
            <a:r>
              <a:rPr lang="en-US" smtClean="0">
                <a:ea typeface="ＭＳ Ｐゴシック" pitchFamily="34" charset="-128"/>
              </a:rPr>
              <a:t>Simple registration</a:t>
            </a:r>
          </a:p>
          <a:p>
            <a:pPr eaLnBrk="1" hangingPunct="1"/>
            <a:r>
              <a:rPr lang="en-US" smtClean="0">
                <a:solidFill>
                  <a:srgbClr val="000000"/>
                </a:solidFill>
                <a:ea typeface="ＭＳ Ｐゴシック" pitchFamily="34" charset="-128"/>
              </a:rPr>
              <a:t>One minute installation of Uptrack client</a:t>
            </a:r>
          </a:p>
          <a:p>
            <a:pPr eaLnBrk="1" hangingPunct="1"/>
            <a:endParaRPr lang="en-US" smtClean="0">
              <a:solidFill>
                <a:schemeClr val="tx2"/>
              </a:solidFill>
              <a:ea typeface="ＭＳ Ｐゴシック" pitchFamily="34" charset="-128"/>
            </a:endParaRPr>
          </a:p>
        </p:txBody>
      </p:sp>
      <p:pic>
        <p:nvPicPr>
          <p:cNvPr id="245764" name="Picture 3"/>
          <p:cNvPicPr>
            <a:picLocks noChangeAspect="1"/>
          </p:cNvPicPr>
          <p:nvPr/>
        </p:nvPicPr>
        <p:blipFill>
          <a:blip r:embed="rId2"/>
          <a:srcRect/>
          <a:stretch>
            <a:fillRect/>
          </a:stretch>
        </p:blipFill>
        <p:spPr bwMode="auto">
          <a:xfrm>
            <a:off x="5851525" y="1185863"/>
            <a:ext cx="3043238" cy="287496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ey_box"/>
          <p:cNvPicPr>
            <a:picLocks noChangeAspect="1" noChangeArrowheads="1"/>
          </p:cNvPicPr>
          <p:nvPr/>
        </p:nvPicPr>
        <p:blipFill rotWithShape="1">
          <a:blip r:embed="rId3" cstate="print"/>
          <a:srcRect l="15281" r="11806" b="69"/>
          <a:stretch/>
        </p:blipFill>
        <p:spPr bwMode="auto">
          <a:xfrm>
            <a:off x="0" y="1059582"/>
            <a:ext cx="9144000" cy="3383602"/>
          </a:xfrm>
          <a:prstGeom prst="rect">
            <a:avLst/>
          </a:prstGeom>
          <a:noFill/>
          <a:ln w="9525">
            <a:noFill/>
            <a:miter lim="800000"/>
            <a:headEnd/>
            <a:tailEnd/>
          </a:ln>
        </p:spPr>
      </p:pic>
      <p:sp>
        <p:nvSpPr>
          <p:cNvPr id="22" name="Rectangle 26"/>
          <p:cNvSpPr>
            <a:spLocks noChangeArrowheads="1"/>
          </p:cNvSpPr>
          <p:nvPr/>
        </p:nvSpPr>
        <p:spPr bwMode="auto">
          <a:xfrm>
            <a:off x="1" y="1059582"/>
            <a:ext cx="5220071" cy="3383601"/>
          </a:xfrm>
          <a:prstGeom prst="rect">
            <a:avLst/>
          </a:prstGeom>
          <a:gradFill rotWithShape="1">
            <a:gsLst>
              <a:gs pos="0">
                <a:schemeClr val="tx2"/>
              </a:gs>
              <a:gs pos="100000">
                <a:schemeClr val="tx2">
                  <a:gamma/>
                  <a:shade val="46275"/>
                  <a:invGamma/>
                </a:schemeClr>
              </a:gs>
            </a:gsLst>
            <a:lin ang="5400000" scaled="1"/>
          </a:gradFill>
          <a:ln>
            <a:noFill/>
          </a:ln>
          <a:effectLst/>
          <a:extLst/>
        </p:spPr>
        <p:txBody>
          <a:bodyPr wrap="none" lIns="46424" tIns="23212" rIns="46424" bIns="23212" anchor="ctr"/>
          <a:lstStyle/>
          <a:p>
            <a:pPr>
              <a:defRPr/>
            </a:pPr>
            <a:endParaRPr lang="en-US" dirty="0">
              <a:solidFill>
                <a:srgbClr val="000000"/>
              </a:solidFill>
            </a:endParaRPr>
          </a:p>
        </p:txBody>
      </p:sp>
      <p:sp>
        <p:nvSpPr>
          <p:cNvPr id="8" name="Title 1"/>
          <p:cNvSpPr txBox="1">
            <a:spLocks/>
          </p:cNvSpPr>
          <p:nvPr/>
        </p:nvSpPr>
        <p:spPr bwMode="auto">
          <a:xfrm>
            <a:off x="960438" y="123478"/>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05" algn="l" rtl="0" eaLnBrk="1" fontAlgn="base" hangingPunct="1">
              <a:spcBef>
                <a:spcPct val="0"/>
              </a:spcBef>
              <a:spcAft>
                <a:spcPct val="0"/>
              </a:spcAft>
              <a:defRPr sz="2200" b="1">
                <a:solidFill>
                  <a:schemeClr val="tx1"/>
                </a:solidFill>
                <a:latin typeface="Arial" charset="0"/>
                <a:cs typeface="Arial" charset="0"/>
              </a:defRPr>
            </a:lvl6pPr>
            <a:lvl7pPr marL="571009" algn="l" rtl="0" eaLnBrk="1" fontAlgn="base" hangingPunct="1">
              <a:spcBef>
                <a:spcPct val="0"/>
              </a:spcBef>
              <a:spcAft>
                <a:spcPct val="0"/>
              </a:spcAft>
              <a:defRPr sz="2200" b="1">
                <a:solidFill>
                  <a:schemeClr val="tx1"/>
                </a:solidFill>
                <a:latin typeface="Arial" charset="0"/>
                <a:cs typeface="Arial" charset="0"/>
              </a:defRPr>
            </a:lvl7pPr>
            <a:lvl8pPr marL="856514" algn="l" rtl="0" eaLnBrk="1" fontAlgn="base" hangingPunct="1">
              <a:spcBef>
                <a:spcPct val="0"/>
              </a:spcBef>
              <a:spcAft>
                <a:spcPct val="0"/>
              </a:spcAft>
              <a:defRPr sz="2200" b="1">
                <a:solidFill>
                  <a:schemeClr val="tx1"/>
                </a:solidFill>
                <a:latin typeface="Arial" charset="0"/>
                <a:cs typeface="Arial" charset="0"/>
              </a:defRPr>
            </a:lvl8pPr>
            <a:lvl9pPr marL="1142021" algn="l" rtl="0" eaLnBrk="1" fontAlgn="base" hangingPunct="1">
              <a:spcBef>
                <a:spcPct val="0"/>
              </a:spcBef>
              <a:spcAft>
                <a:spcPct val="0"/>
              </a:spcAft>
              <a:defRPr sz="2200" b="1">
                <a:solidFill>
                  <a:schemeClr val="tx1"/>
                </a:solidFill>
                <a:latin typeface="Arial" charset="0"/>
                <a:cs typeface="Arial" charset="0"/>
              </a:defRPr>
            </a:lvl9pPr>
          </a:lstStyle>
          <a:p>
            <a:r>
              <a:rPr lang="en-US" dirty="0" smtClean="0">
                <a:solidFill>
                  <a:srgbClr val="000000"/>
                </a:solidFill>
              </a:rPr>
              <a:t>Linux Management and Clustering</a:t>
            </a:r>
            <a:br>
              <a:rPr lang="en-US" dirty="0" smtClean="0">
                <a:solidFill>
                  <a:srgbClr val="000000"/>
                </a:solidFill>
              </a:rPr>
            </a:br>
            <a:endParaRPr lang="en-US" dirty="0">
              <a:solidFill>
                <a:srgbClr val="000000"/>
              </a:solidFill>
            </a:endParaRPr>
          </a:p>
        </p:txBody>
      </p:sp>
      <p:sp>
        <p:nvSpPr>
          <p:cNvPr id="9" name="Content Placeholder 4"/>
          <p:cNvSpPr txBox="1">
            <a:spLocks/>
          </p:cNvSpPr>
          <p:nvPr/>
        </p:nvSpPr>
        <p:spPr>
          <a:xfrm>
            <a:off x="808040" y="483518"/>
            <a:ext cx="8139112" cy="318691"/>
          </a:xfrm>
          <a:prstGeom prst="rect">
            <a:avLst/>
          </a:prstGeom>
        </p:spPr>
        <p:txBody>
          <a:bodyPr/>
          <a:lstStyle>
            <a:lvl1pPr marL="212675" indent="-21267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42" indent="-226958"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20" indent="-141254"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593" indent="-228547"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50" indent="-231720"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280"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785"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291"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795" indent="-142753" algn="l" defTabSz="571009"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indent="0">
              <a:buClr>
                <a:srgbClr val="FF0000"/>
              </a:buClr>
              <a:buFont typeface="Arial" pitchFamily="34" charset="0"/>
              <a:buNone/>
            </a:pPr>
            <a:r>
              <a:rPr lang="en-US" dirty="0" smtClean="0">
                <a:solidFill>
                  <a:srgbClr val="FF0000"/>
                </a:solidFill>
              </a:rPr>
              <a:t>Integrated Apps to Disk Management and HA</a:t>
            </a:r>
            <a:endParaRPr lang="en-US" dirty="0">
              <a:solidFill>
                <a:srgbClr val="FF0000"/>
              </a:solidFill>
            </a:endParaRPr>
          </a:p>
        </p:txBody>
      </p:sp>
      <p:sp>
        <p:nvSpPr>
          <p:cNvPr id="3" name="Rectangle 2"/>
          <p:cNvSpPr/>
          <p:nvPr/>
        </p:nvSpPr>
        <p:spPr>
          <a:xfrm>
            <a:off x="179512" y="1347614"/>
            <a:ext cx="4968552" cy="3170099"/>
          </a:xfrm>
          <a:prstGeom prst="rect">
            <a:avLst/>
          </a:prstGeom>
        </p:spPr>
        <p:txBody>
          <a:bodyPr wrap="square">
            <a:spAutoFit/>
          </a:bodyPr>
          <a:lstStyle/>
          <a:p>
            <a:r>
              <a:rPr lang="en-US" sz="2000" dirty="0">
                <a:solidFill>
                  <a:srgbClr val="FFFFFF"/>
                </a:solidFill>
              </a:rPr>
              <a:t>Oracle Ops </a:t>
            </a:r>
            <a:r>
              <a:rPr lang="en-US" sz="2000" dirty="0" smtClean="0">
                <a:solidFill>
                  <a:srgbClr val="FFFFFF"/>
                </a:solidFill>
              </a:rPr>
              <a:t>Center and Enterprise Manager 12c for Linux Management</a:t>
            </a:r>
          </a:p>
          <a:p>
            <a:pPr>
              <a:buFont typeface="Arial" pitchFamily="34" charset="0"/>
              <a:buChar char="•"/>
            </a:pPr>
            <a:r>
              <a:rPr lang="en-US" sz="2000" dirty="0" smtClean="0">
                <a:solidFill>
                  <a:srgbClr val="FFFFFF"/>
                </a:solidFill>
              </a:rPr>
              <a:t>Administration</a:t>
            </a:r>
          </a:p>
          <a:p>
            <a:pPr>
              <a:buFont typeface="Arial" pitchFamily="34" charset="0"/>
              <a:buChar char="•"/>
            </a:pPr>
            <a:r>
              <a:rPr lang="en-US" sz="2000" dirty="0" smtClean="0">
                <a:solidFill>
                  <a:srgbClr val="FFFFFF"/>
                </a:solidFill>
              </a:rPr>
              <a:t>Patching</a:t>
            </a:r>
          </a:p>
          <a:p>
            <a:pPr>
              <a:buFont typeface="Arial" pitchFamily="34" charset="0"/>
              <a:buChar char="•"/>
            </a:pPr>
            <a:r>
              <a:rPr lang="en-US" sz="2000" dirty="0" smtClean="0">
                <a:solidFill>
                  <a:srgbClr val="FFFFFF"/>
                </a:solidFill>
              </a:rPr>
              <a:t>Provisioning</a:t>
            </a:r>
          </a:p>
          <a:p>
            <a:r>
              <a:rPr lang="en-US" sz="2000" dirty="0" smtClean="0">
                <a:solidFill>
                  <a:srgbClr val="FFFFFF"/>
                </a:solidFill>
              </a:rPr>
              <a:t> </a:t>
            </a:r>
            <a:endParaRPr lang="en-US" sz="2000" dirty="0">
              <a:solidFill>
                <a:srgbClr val="FFFFFF"/>
              </a:solidFill>
            </a:endParaRPr>
          </a:p>
          <a:p>
            <a:r>
              <a:rPr lang="en-US" sz="2000" dirty="0">
                <a:solidFill>
                  <a:srgbClr val="FFFFFF"/>
                </a:solidFill>
              </a:rPr>
              <a:t>Oracle </a:t>
            </a:r>
            <a:r>
              <a:rPr lang="en-US" sz="2000" dirty="0" smtClean="0">
                <a:solidFill>
                  <a:srgbClr val="FFFFFF"/>
                </a:solidFill>
              </a:rPr>
              <a:t>Clusterware: Linux High Availability</a:t>
            </a:r>
          </a:p>
          <a:p>
            <a:pPr>
              <a:buFont typeface="Arial" pitchFamily="34" charset="0"/>
              <a:buChar char="•"/>
            </a:pPr>
            <a:r>
              <a:rPr lang="en-US" sz="2000" dirty="0" smtClean="0">
                <a:solidFill>
                  <a:srgbClr val="FFFFFF"/>
                </a:solidFill>
              </a:rPr>
              <a:t>Business continuity</a:t>
            </a:r>
          </a:p>
          <a:p>
            <a:pPr>
              <a:buFont typeface="Arial" pitchFamily="34" charset="0"/>
              <a:buChar char="•"/>
            </a:pPr>
            <a:r>
              <a:rPr lang="en-US" sz="2000" dirty="0" smtClean="0">
                <a:solidFill>
                  <a:srgbClr val="FFFFFF"/>
                </a:solidFill>
              </a:rPr>
              <a:t>Protects from failure</a:t>
            </a:r>
          </a:p>
          <a:p>
            <a:pPr>
              <a:buFont typeface="Arial" pitchFamily="34" charset="0"/>
              <a:buChar char="•"/>
            </a:pPr>
            <a:endParaRPr lang="en-US" sz="2000" dirty="0">
              <a:solidFill>
                <a:srgbClr val="FFFFFF"/>
              </a:solidFill>
            </a:endParaRPr>
          </a:p>
        </p:txBody>
      </p:sp>
      <p:sp>
        <p:nvSpPr>
          <p:cNvPr id="4" name="Rectangle 3"/>
          <p:cNvSpPr/>
          <p:nvPr/>
        </p:nvSpPr>
        <p:spPr>
          <a:xfrm>
            <a:off x="5436096" y="2132151"/>
            <a:ext cx="3533891" cy="1015663"/>
          </a:xfrm>
          <a:prstGeom prst="rect">
            <a:avLst/>
          </a:prstGeom>
        </p:spPr>
        <p:txBody>
          <a:bodyPr wrap="none">
            <a:spAutoFit/>
          </a:bodyPr>
          <a:lstStyle/>
          <a:p>
            <a:r>
              <a:rPr lang="en-US" sz="2000" i="1" dirty="0">
                <a:solidFill>
                  <a:srgbClr val="000000"/>
                </a:solidFill>
              </a:rPr>
              <a:t>I</a:t>
            </a:r>
            <a:r>
              <a:rPr lang="en-US" sz="2000" i="1" dirty="0" smtClean="0">
                <a:solidFill>
                  <a:srgbClr val="000000"/>
                </a:solidFill>
              </a:rPr>
              <a:t>ncluded free with:</a:t>
            </a:r>
          </a:p>
          <a:p>
            <a:r>
              <a:rPr lang="en-US" sz="2000" dirty="0" smtClean="0">
                <a:solidFill>
                  <a:srgbClr val="000000"/>
                </a:solidFill>
              </a:rPr>
              <a:t>Oracle </a:t>
            </a:r>
            <a:r>
              <a:rPr lang="en-US" sz="2000" dirty="0">
                <a:solidFill>
                  <a:srgbClr val="000000"/>
                </a:solidFill>
              </a:rPr>
              <a:t>Linux </a:t>
            </a:r>
            <a:r>
              <a:rPr lang="en-US" sz="2000" dirty="0" smtClean="0">
                <a:solidFill>
                  <a:srgbClr val="000000"/>
                </a:solidFill>
              </a:rPr>
              <a:t>Basic support</a:t>
            </a:r>
          </a:p>
          <a:p>
            <a:r>
              <a:rPr lang="en-US" sz="2000" dirty="0" smtClean="0">
                <a:solidFill>
                  <a:srgbClr val="000000"/>
                </a:solidFill>
              </a:rPr>
              <a:t>Oracle Linux Premier </a:t>
            </a:r>
            <a:r>
              <a:rPr lang="en-US" sz="2000" dirty="0">
                <a:solidFill>
                  <a:srgbClr val="000000"/>
                </a:solidFill>
              </a:rPr>
              <a:t>support </a:t>
            </a:r>
          </a:p>
        </p:txBody>
      </p:sp>
      <p:sp>
        <p:nvSpPr>
          <p:cNvPr id="5" name="TextBox 4"/>
          <p:cNvSpPr txBox="1"/>
          <p:nvPr/>
        </p:nvSpPr>
        <p:spPr>
          <a:xfrm>
            <a:off x="768732" y="4845527"/>
            <a:ext cx="334231" cy="211644"/>
          </a:xfrm>
          <a:prstGeom prst="rect">
            <a:avLst/>
          </a:prstGeom>
          <a:noFill/>
          <a:ln>
            <a:noFill/>
          </a:ln>
        </p:spPr>
        <p:txBody>
          <a:bodyPr wrap="none" lIns="0" tIns="0" rIns="0" bIns="0" rtlCol="0">
            <a:noAutofit/>
          </a:bodyPr>
          <a:lstStyle/>
          <a:p>
            <a:pPr algn="l"/>
            <a:r>
              <a:rPr lang="en-US" sz="600" dirty="0" smtClean="0"/>
              <a:t>24</a:t>
            </a:r>
          </a:p>
        </p:txBody>
      </p:sp>
    </p:spTree>
    <p:extLst>
      <p:ext uri="{BB962C8B-B14F-4D97-AF65-F5344CB8AC3E}">
        <p14:creationId xmlns:p14="http://schemas.microsoft.com/office/powerpoint/2010/main" xmlns="" val="18458973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bwMode="auto">
          <a:xfrm>
            <a:off x="3347864" y="1635646"/>
            <a:ext cx="0" cy="2007394"/>
          </a:xfrm>
          <a:prstGeom prst="line">
            <a:avLst/>
          </a:prstGeom>
          <a:noFill/>
          <a:ln w="38100" cap="flat" cmpd="sng" algn="ctr">
            <a:gradFill>
              <a:gsLst>
                <a:gs pos="0">
                  <a:schemeClr val="bg1">
                    <a:alpha val="0"/>
                  </a:schemeClr>
                </a:gs>
                <a:gs pos="50000">
                  <a:schemeClr val="bg1"/>
                </a:gs>
                <a:gs pos="100000">
                  <a:schemeClr val="bg1">
                    <a:alpha val="0"/>
                  </a:schemeClr>
                </a:gs>
              </a:gsLst>
              <a:lin ang="5400000" scaled="0"/>
            </a:gradFill>
            <a:prstDash val="solid"/>
            <a:round/>
            <a:headEnd type="none" w="med" len="med"/>
            <a:tailEnd type="none" w="med" len="med"/>
          </a:ln>
          <a:effectLst/>
        </p:spPr>
      </p:cxnSp>
      <p:pic>
        <p:nvPicPr>
          <p:cNvPr id="7" name="Picture 8"/>
          <p:cNvPicPr>
            <a:picLocks noChangeAspect="1" noChangeArrowheads="1"/>
          </p:cNvPicPr>
          <p:nvPr/>
        </p:nvPicPr>
        <p:blipFill>
          <a:blip r:embed="rId3"/>
          <a:srcRect/>
          <a:stretch>
            <a:fillRect/>
          </a:stretch>
        </p:blipFill>
        <p:spPr bwMode="auto">
          <a:xfrm>
            <a:off x="683568" y="1419622"/>
            <a:ext cx="2181671" cy="2379663"/>
          </a:xfrm>
          <a:prstGeom prst="rect">
            <a:avLst/>
          </a:prstGeom>
          <a:noFill/>
          <a:ln w="9525">
            <a:noFill/>
            <a:miter lim="800000"/>
            <a:headEnd/>
            <a:tailEnd/>
          </a:ln>
        </p:spPr>
      </p:pic>
      <p:pic>
        <p:nvPicPr>
          <p:cNvPr id="8" name="Picture 4" descr="C:\Documents and Settings\robesmit\Desktop\keystone\BoxShot_Software_resource_support1.png"/>
          <p:cNvPicPr>
            <a:picLocks noChangeAspect="1" noChangeArrowheads="1"/>
          </p:cNvPicPr>
          <p:nvPr/>
        </p:nvPicPr>
        <p:blipFill>
          <a:blip r:embed="rId4"/>
          <a:srcRect/>
          <a:stretch>
            <a:fillRect/>
          </a:stretch>
        </p:blipFill>
        <p:spPr bwMode="auto">
          <a:xfrm>
            <a:off x="7912100" y="85727"/>
            <a:ext cx="1130300" cy="1025525"/>
          </a:xfrm>
          <a:prstGeom prst="rect">
            <a:avLst/>
          </a:prstGeom>
          <a:noFill/>
          <a:ln w="9525">
            <a:noFill/>
            <a:miter lim="800000"/>
            <a:headEnd/>
            <a:tailEnd/>
          </a:ln>
        </p:spPr>
      </p:pic>
      <p:sp>
        <p:nvSpPr>
          <p:cNvPr id="9" name="Text Box 6"/>
          <p:cNvSpPr txBox="1">
            <a:spLocks noChangeArrowheads="1"/>
          </p:cNvSpPr>
          <p:nvPr/>
        </p:nvSpPr>
        <p:spPr bwMode="gray">
          <a:xfrm>
            <a:off x="3347864" y="1538676"/>
            <a:ext cx="5616624" cy="2185202"/>
          </a:xfrm>
          <a:prstGeom prst="rect">
            <a:avLst/>
          </a:prstGeom>
          <a:noFill/>
          <a:ln w="9525">
            <a:noFill/>
            <a:miter lim="800000"/>
            <a:headEnd/>
            <a:tailEnd/>
          </a:ln>
        </p:spPr>
        <p:txBody>
          <a:bodyPr wrap="square" lIns="91429" tIns="45714" rIns="91429" bIns="45714">
            <a:prstTxWarp prst="textNoShape">
              <a:avLst/>
            </a:prstTxWarp>
            <a:spAutoFit/>
          </a:bodyPr>
          <a:lstStyle/>
          <a:p>
            <a:pPr marL="119049" indent="-119049" eaLnBrk="0" hangingPunct="0">
              <a:spcAft>
                <a:spcPct val="50000"/>
              </a:spcAft>
              <a:buSzPct val="90000"/>
              <a:buFont typeface="Times" charset="0"/>
              <a:buChar char="•"/>
            </a:pPr>
            <a:r>
              <a:rPr lang="en-US" sz="1600" dirty="0">
                <a:solidFill>
                  <a:srgbClr val="FFFFFF"/>
                </a:solidFill>
                <a:ea typeface="Times New Roman" charset="0"/>
                <a:cs typeface="Times New Roman" charset="0"/>
              </a:rPr>
              <a:t>24x7 global coverage, 145 countries, 29 local languages</a:t>
            </a:r>
          </a:p>
          <a:p>
            <a:pPr marL="119049" indent="-119049" eaLnBrk="0" hangingPunct="0">
              <a:spcAft>
                <a:spcPct val="50000"/>
              </a:spcAft>
              <a:buSzPct val="90000"/>
              <a:buFont typeface="Times" charset="0"/>
              <a:buChar char="•"/>
            </a:pPr>
            <a:r>
              <a:rPr lang="en-US" sz="1600" dirty="0">
                <a:solidFill>
                  <a:srgbClr val="FFFFFF"/>
                </a:solidFill>
                <a:ea typeface="Times New Roman" charset="0"/>
                <a:cs typeface="Times New Roman" charset="0"/>
              </a:rPr>
              <a:t>Dedicated engineering and delivery team</a:t>
            </a:r>
          </a:p>
          <a:p>
            <a:pPr marL="119049" indent="-119049" eaLnBrk="0" hangingPunct="0">
              <a:spcAft>
                <a:spcPct val="50000"/>
              </a:spcAft>
              <a:buSzPct val="90000"/>
              <a:buFont typeface="Times" charset="0"/>
              <a:buChar char="•"/>
            </a:pPr>
            <a:r>
              <a:rPr lang="en-US" sz="1600" dirty="0" smtClean="0">
                <a:solidFill>
                  <a:srgbClr val="FFFFFF"/>
                </a:solidFill>
                <a:ea typeface="Times New Roman" charset="0"/>
                <a:cs typeface="Times New Roman" charset="0"/>
              </a:rPr>
              <a:t>World’s </a:t>
            </a:r>
            <a:r>
              <a:rPr lang="en-US" sz="1600" dirty="0">
                <a:solidFill>
                  <a:srgbClr val="FFFFFF"/>
                </a:solidFill>
                <a:ea typeface="Times New Roman" charset="0"/>
                <a:cs typeface="Times New Roman" charset="0"/>
              </a:rPr>
              <a:t>largest support team</a:t>
            </a:r>
          </a:p>
          <a:p>
            <a:pPr marL="119049" indent="-119049" eaLnBrk="0" hangingPunct="0">
              <a:spcAft>
                <a:spcPct val="50000"/>
              </a:spcAft>
              <a:buSzPct val="90000"/>
              <a:buFont typeface="Times" charset="0"/>
              <a:buChar char="•"/>
            </a:pPr>
            <a:r>
              <a:rPr lang="en-US" sz="1600" dirty="0">
                <a:solidFill>
                  <a:srgbClr val="FFFFFF"/>
                </a:solidFill>
                <a:ea typeface="Times New Roman" charset="0"/>
                <a:cs typeface="Times New Roman" charset="0"/>
              </a:rPr>
              <a:t>Real-world </a:t>
            </a:r>
            <a:r>
              <a:rPr lang="en-US" sz="1600" dirty="0" smtClean="0">
                <a:solidFill>
                  <a:srgbClr val="FFFFFF"/>
                </a:solidFill>
                <a:ea typeface="Times New Roman" charset="0"/>
                <a:cs typeface="Times New Roman" charset="0"/>
              </a:rPr>
              <a:t>testing</a:t>
            </a:r>
            <a:endParaRPr lang="en-US" sz="1600" dirty="0">
              <a:solidFill>
                <a:srgbClr val="FFFFFF"/>
              </a:solidFill>
              <a:ea typeface="Times New Roman" charset="0"/>
              <a:cs typeface="Times New Roman" charset="0"/>
            </a:endParaRPr>
          </a:p>
          <a:p>
            <a:pPr marL="119049" indent="-119049" eaLnBrk="0" hangingPunct="0">
              <a:spcAft>
                <a:spcPct val="50000"/>
              </a:spcAft>
              <a:buSzPct val="90000"/>
              <a:buFont typeface="Times" charset="0"/>
              <a:buChar char="•"/>
            </a:pPr>
            <a:r>
              <a:rPr lang="en-US" sz="1600" dirty="0" smtClean="0">
                <a:solidFill>
                  <a:srgbClr val="FFFFFF"/>
                </a:solidFill>
                <a:ea typeface="Times New Roman" charset="0"/>
                <a:cs typeface="Times New Roman" charset="0"/>
              </a:rPr>
              <a:t>Lower </a:t>
            </a:r>
            <a:r>
              <a:rPr lang="en-US" sz="1600" dirty="0">
                <a:solidFill>
                  <a:srgbClr val="FFFFFF"/>
                </a:solidFill>
                <a:ea typeface="Times New Roman" charset="0"/>
                <a:cs typeface="Times New Roman" charset="0"/>
              </a:rPr>
              <a:t>cost</a:t>
            </a:r>
          </a:p>
          <a:p>
            <a:pPr marL="119049" indent="-119049" eaLnBrk="0" hangingPunct="0">
              <a:spcAft>
                <a:spcPct val="50000"/>
              </a:spcAft>
              <a:buSzPct val="90000"/>
              <a:buFont typeface="Times" charset="0"/>
              <a:buChar char="•"/>
            </a:pPr>
            <a:r>
              <a:rPr lang="en-US" sz="1600" dirty="0">
                <a:solidFill>
                  <a:srgbClr val="FFFFFF"/>
                </a:solidFill>
                <a:ea typeface="Times New Roman" charset="0"/>
                <a:cs typeface="Times New Roman" charset="0"/>
              </a:rPr>
              <a:t>Included with Oracle </a:t>
            </a:r>
            <a:r>
              <a:rPr lang="en-US" sz="1600" dirty="0" smtClean="0">
                <a:solidFill>
                  <a:srgbClr val="FFFFFF"/>
                </a:solidFill>
                <a:ea typeface="Times New Roman" charset="0"/>
                <a:cs typeface="Times New Roman" charset="0"/>
              </a:rPr>
              <a:t>Premier Support for Systems and OS</a:t>
            </a:r>
            <a:endParaRPr lang="en-US" sz="1600" dirty="0">
              <a:solidFill>
                <a:srgbClr val="000000"/>
              </a:solidFill>
              <a:ea typeface="Times New Roman" charset="0"/>
              <a:cs typeface="Times New Roman" charset="0"/>
            </a:endParaRPr>
          </a:p>
        </p:txBody>
      </p:sp>
      <p:sp>
        <p:nvSpPr>
          <p:cNvPr id="12" name="Title 1"/>
          <p:cNvSpPr txBox="1">
            <a:spLocks/>
          </p:cNvSpPr>
          <p:nvPr/>
        </p:nvSpPr>
        <p:spPr bwMode="auto">
          <a:xfrm>
            <a:off x="755576" y="123478"/>
            <a:ext cx="8132762" cy="432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05" algn="l" rtl="0" eaLnBrk="1" fontAlgn="base" hangingPunct="1">
              <a:spcBef>
                <a:spcPct val="0"/>
              </a:spcBef>
              <a:spcAft>
                <a:spcPct val="0"/>
              </a:spcAft>
              <a:defRPr sz="2200" b="1">
                <a:solidFill>
                  <a:schemeClr val="tx1"/>
                </a:solidFill>
                <a:latin typeface="Arial" charset="0"/>
                <a:cs typeface="Arial" charset="0"/>
              </a:defRPr>
            </a:lvl6pPr>
            <a:lvl7pPr marL="571009" algn="l" rtl="0" eaLnBrk="1" fontAlgn="base" hangingPunct="1">
              <a:spcBef>
                <a:spcPct val="0"/>
              </a:spcBef>
              <a:spcAft>
                <a:spcPct val="0"/>
              </a:spcAft>
              <a:defRPr sz="2200" b="1">
                <a:solidFill>
                  <a:schemeClr val="tx1"/>
                </a:solidFill>
                <a:latin typeface="Arial" charset="0"/>
                <a:cs typeface="Arial" charset="0"/>
              </a:defRPr>
            </a:lvl7pPr>
            <a:lvl8pPr marL="856514" algn="l" rtl="0" eaLnBrk="1" fontAlgn="base" hangingPunct="1">
              <a:spcBef>
                <a:spcPct val="0"/>
              </a:spcBef>
              <a:spcAft>
                <a:spcPct val="0"/>
              </a:spcAft>
              <a:defRPr sz="2200" b="1">
                <a:solidFill>
                  <a:schemeClr val="tx1"/>
                </a:solidFill>
                <a:latin typeface="Arial" charset="0"/>
                <a:cs typeface="Arial" charset="0"/>
              </a:defRPr>
            </a:lvl8pPr>
            <a:lvl9pPr marL="1142021" algn="l" rtl="0" eaLnBrk="1" fontAlgn="base" hangingPunct="1">
              <a:spcBef>
                <a:spcPct val="0"/>
              </a:spcBef>
              <a:spcAft>
                <a:spcPct val="0"/>
              </a:spcAft>
              <a:defRPr sz="2200" b="1">
                <a:solidFill>
                  <a:schemeClr val="tx1"/>
                </a:solidFill>
                <a:latin typeface="Arial" charset="0"/>
                <a:cs typeface="Arial" charset="0"/>
              </a:defRPr>
            </a:lvl9pPr>
          </a:lstStyle>
          <a:p>
            <a:r>
              <a:rPr lang="en-US" dirty="0" smtClean="0">
                <a:solidFill>
                  <a:srgbClr val="000000"/>
                </a:solidFill>
              </a:rPr>
              <a:t>Enterprise-Class Linux Support</a:t>
            </a:r>
            <a:br>
              <a:rPr lang="en-US" dirty="0" smtClean="0">
                <a:solidFill>
                  <a:srgbClr val="000000"/>
                </a:solidFill>
              </a:rPr>
            </a:br>
            <a:endParaRPr lang="en-US" dirty="0">
              <a:solidFill>
                <a:srgbClr val="000000"/>
              </a:solidFill>
            </a:endParaRPr>
          </a:p>
        </p:txBody>
      </p:sp>
    </p:spTree>
    <p:extLst>
      <p:ext uri="{BB962C8B-B14F-4D97-AF65-F5344CB8AC3E}">
        <p14:creationId xmlns:p14="http://schemas.microsoft.com/office/powerpoint/2010/main" xmlns="" val="17568523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914400" y="171452"/>
            <a:ext cx="7581900" cy="706041"/>
          </a:xfrm>
        </p:spPr>
        <p:txBody>
          <a:bodyPr/>
          <a:lstStyle/>
          <a:p>
            <a:pPr eaLnBrk="1" hangingPunct="1"/>
            <a:r>
              <a:rPr lang="en-US" sz="2800" dirty="0" smtClean="0"/>
              <a:t>Premier Backports</a:t>
            </a:r>
            <a:endParaRPr lang="en-US" sz="2800" dirty="0" smtClean="0">
              <a:solidFill>
                <a:schemeClr val="tx2"/>
              </a:solidFill>
            </a:endParaRPr>
          </a:p>
        </p:txBody>
      </p:sp>
      <p:sp>
        <p:nvSpPr>
          <p:cNvPr id="49155" name="Content Placeholder 2"/>
          <p:cNvSpPr>
            <a:spLocks noGrp="1"/>
          </p:cNvSpPr>
          <p:nvPr>
            <p:ph idx="1"/>
          </p:nvPr>
        </p:nvSpPr>
        <p:spPr>
          <a:xfrm>
            <a:off x="748749" y="875110"/>
            <a:ext cx="7742238" cy="3500438"/>
          </a:xfrm>
        </p:spPr>
        <p:txBody>
          <a:bodyPr/>
          <a:lstStyle/>
          <a:p>
            <a:pPr eaLnBrk="1" hangingPunct="1">
              <a:defRPr/>
            </a:pPr>
            <a:r>
              <a:rPr lang="en-US" sz="2000" dirty="0" smtClean="0">
                <a:ea typeface="ＭＳ Ｐゴシック" charset="0"/>
                <a:cs typeface="ＭＳ Ｐゴシック" charset="0"/>
              </a:rPr>
              <a:t>Premier Backports </a:t>
            </a:r>
            <a:r>
              <a:rPr lang="en-US" sz="2000" dirty="0">
                <a:ea typeface="ＭＳ Ｐゴシック" charset="0"/>
                <a:cs typeface="ＭＳ Ｐゴシック" charset="0"/>
              </a:rPr>
              <a:t>allow customers to upgrade on their own schedule while still getting bug </a:t>
            </a:r>
            <a:r>
              <a:rPr lang="en-US" sz="2000" dirty="0" smtClean="0">
                <a:ea typeface="ＭＳ Ｐゴシック" charset="0"/>
                <a:cs typeface="ＭＳ Ｐゴシック" charset="0"/>
              </a:rPr>
              <a:t>fixes</a:t>
            </a:r>
          </a:p>
          <a:p>
            <a:pPr eaLnBrk="1" hangingPunct="1">
              <a:defRPr/>
            </a:pPr>
            <a:r>
              <a:rPr lang="en-US" sz="2000" dirty="0" smtClean="0">
                <a:ea typeface="ＭＳ Ｐゴシック" charset="0"/>
                <a:cs typeface="ＭＳ Ｐゴシック" charset="0"/>
              </a:rPr>
              <a:t>No forced upgrades</a:t>
            </a:r>
          </a:p>
          <a:p>
            <a:pPr eaLnBrk="1" hangingPunct="1">
              <a:defRPr/>
            </a:pPr>
            <a:r>
              <a:rPr lang="en-US" sz="2000" dirty="0" smtClean="0">
                <a:ea typeface="ＭＳ Ｐゴシック" charset="0"/>
                <a:cs typeface="ＭＳ Ｐゴシック" charset="0"/>
              </a:rPr>
              <a:t>Modeled after the way we support traditional Oracle products</a:t>
            </a:r>
          </a:p>
          <a:p>
            <a:pPr eaLnBrk="1" hangingPunct="1">
              <a:defRPr/>
            </a:pPr>
            <a:r>
              <a:rPr lang="en-US" sz="2000" dirty="0" smtClean="0">
                <a:ea typeface="ＭＳ Ｐゴシック" charset="0"/>
                <a:cs typeface="ＭＳ Ｐゴシック" charset="0"/>
              </a:rPr>
              <a:t>Provided </a:t>
            </a:r>
            <a:r>
              <a:rPr lang="en-US" sz="2000" dirty="0">
                <a:ea typeface="ＭＳ Ｐゴシック" charset="0"/>
                <a:cs typeface="ＭＳ Ｐゴシック" charset="0"/>
              </a:rPr>
              <a:t>for packages up to six months after a newer version of that package has been </a:t>
            </a:r>
            <a:r>
              <a:rPr lang="en-US" sz="2000" dirty="0" smtClean="0">
                <a:ea typeface="ＭＳ Ｐゴシック" charset="0"/>
                <a:cs typeface="ＭＳ Ｐゴシック" charset="0"/>
              </a:rPr>
              <a:t>released</a:t>
            </a:r>
          </a:p>
          <a:p>
            <a:pPr eaLnBrk="1" hangingPunct="1">
              <a:defRPr/>
            </a:pPr>
            <a:r>
              <a:rPr lang="en-US" sz="2000" dirty="0" smtClean="0">
                <a:ea typeface="ＭＳ Ｐゴシック" charset="0"/>
                <a:cs typeface="ＭＳ Ｐゴシック" charset="0"/>
              </a:rPr>
              <a:t>Example:</a:t>
            </a:r>
          </a:p>
          <a:p>
            <a:pPr lvl="1" eaLnBrk="1" hangingPunct="1">
              <a:defRPr/>
            </a:pPr>
            <a:r>
              <a:rPr lang="en-US" sz="1600" dirty="0" smtClean="0">
                <a:ea typeface="ＭＳ Ｐゴシック" charset="0"/>
                <a:cs typeface="ＭＳ Ｐゴシック" charset="0"/>
              </a:rPr>
              <a:t>A bug is </a:t>
            </a:r>
            <a:r>
              <a:rPr lang="en-US" sz="1600" dirty="0">
                <a:ea typeface="ＭＳ Ｐゴシック" charset="0"/>
                <a:cs typeface="ＭＳ Ｐゴシック" charset="0"/>
              </a:rPr>
              <a:t>reported by </a:t>
            </a:r>
            <a:r>
              <a:rPr lang="en-US" sz="1600" dirty="0" smtClean="0">
                <a:ea typeface="ＭＳ Ｐゴシック" charset="0"/>
                <a:cs typeface="ＭＳ Ｐゴシック" charset="0"/>
              </a:rPr>
              <a:t>customer against 2.6.18</a:t>
            </a:r>
            <a:r>
              <a:rPr lang="en-US" sz="1600" dirty="0">
                <a:ea typeface="ＭＳ Ｐゴシック" charset="0"/>
                <a:cs typeface="ＭＳ Ｐゴシック" charset="0"/>
              </a:rPr>
              <a:t>-238.</a:t>
            </a:r>
            <a:r>
              <a:rPr lang="en-US" sz="1600" b="1" dirty="0">
                <a:ea typeface="ＭＳ Ｐゴシック" charset="0"/>
                <a:cs typeface="ＭＳ Ｐゴシック" charset="0"/>
              </a:rPr>
              <a:t>36.2</a:t>
            </a:r>
            <a:r>
              <a:rPr lang="en-US" sz="1600" dirty="0">
                <a:ea typeface="ＭＳ Ｐゴシック" charset="0"/>
                <a:cs typeface="ＭＳ Ｐゴシック" charset="0"/>
              </a:rPr>
              <a:t> </a:t>
            </a:r>
            <a:endParaRPr lang="en-US" sz="1600" dirty="0" smtClean="0">
              <a:ea typeface="ＭＳ Ｐゴシック" charset="0"/>
              <a:cs typeface="ＭＳ Ｐゴシック" charset="0"/>
            </a:endParaRPr>
          </a:p>
          <a:p>
            <a:pPr lvl="1" eaLnBrk="1" hangingPunct="1">
              <a:defRPr/>
            </a:pPr>
            <a:r>
              <a:rPr lang="en-US" sz="1600" dirty="0" smtClean="0">
                <a:ea typeface="ＭＳ Ｐゴシック" charset="0"/>
                <a:cs typeface="ＭＳ Ｐゴシック" charset="0"/>
              </a:rPr>
              <a:t>Latest </a:t>
            </a:r>
            <a:r>
              <a:rPr lang="en-US" sz="1600" dirty="0">
                <a:ea typeface="ＭＳ Ｐゴシック" charset="0"/>
                <a:cs typeface="ＭＳ Ｐゴシック" charset="0"/>
              </a:rPr>
              <a:t>kernel version is 2.6.18-</a:t>
            </a:r>
            <a:r>
              <a:rPr lang="en-US" sz="1600" dirty="0" smtClean="0">
                <a:ea typeface="ＭＳ Ｐゴシック" charset="0"/>
                <a:cs typeface="ＭＳ Ｐゴシック" charset="0"/>
              </a:rPr>
              <a:t>299.1.1</a:t>
            </a:r>
            <a:endParaRPr lang="en-US" sz="1600" dirty="0">
              <a:ea typeface="ＭＳ Ｐゴシック" charset="0"/>
              <a:cs typeface="ＭＳ Ｐゴシック" charset="0"/>
            </a:endParaRPr>
          </a:p>
          <a:p>
            <a:pPr lvl="1" eaLnBrk="1" hangingPunct="1">
              <a:defRPr/>
            </a:pPr>
            <a:r>
              <a:rPr lang="en-US" sz="1600" dirty="0" smtClean="0">
                <a:ea typeface="ＭＳ Ｐゴシック" charset="0"/>
                <a:cs typeface="ＭＳ Ｐゴシック" charset="0"/>
              </a:rPr>
              <a:t>Oracle </a:t>
            </a:r>
            <a:r>
              <a:rPr lang="en-US" sz="1600" dirty="0">
                <a:ea typeface="ＭＳ Ｐゴシック" charset="0"/>
                <a:cs typeface="ＭＳ Ｐゴシック" charset="0"/>
              </a:rPr>
              <a:t>support provides kernel 2.6.18-238.</a:t>
            </a:r>
            <a:r>
              <a:rPr lang="en-US" sz="1600" b="1" dirty="0">
                <a:ea typeface="ＭＳ Ｐゴシック" charset="0"/>
                <a:cs typeface="ＭＳ Ｐゴシック" charset="0"/>
              </a:rPr>
              <a:t>36.3</a:t>
            </a:r>
            <a:r>
              <a:rPr lang="en-US" sz="1600" dirty="0">
                <a:ea typeface="ＭＳ Ｐゴシック" charset="0"/>
                <a:cs typeface="ＭＳ Ｐゴシック" charset="0"/>
              </a:rPr>
              <a:t>: </a:t>
            </a:r>
            <a:r>
              <a:rPr lang="en-US" sz="1600" b="1" dirty="0">
                <a:ea typeface="ＭＳ Ｐゴシック" charset="0"/>
                <a:cs typeface="ＭＳ Ｐゴシック" charset="0"/>
              </a:rPr>
              <a:t>the same kernel the customer was running on</a:t>
            </a:r>
            <a:r>
              <a:rPr lang="en-US" sz="1600" dirty="0">
                <a:ea typeface="ＭＳ Ｐゴシック" charset="0"/>
                <a:cs typeface="ＭＳ Ｐゴシック" charset="0"/>
              </a:rPr>
              <a:t>, with the fix for the problem they </a:t>
            </a:r>
            <a:r>
              <a:rPr lang="en-US" sz="1600" dirty="0" smtClean="0">
                <a:ea typeface="ＭＳ Ｐゴシック" charset="0"/>
                <a:cs typeface="ＭＳ Ｐゴシック" charset="0"/>
              </a:rPr>
              <a:t>hit</a:t>
            </a:r>
          </a:p>
          <a:p>
            <a:pPr marL="0" indent="0" eaLnBrk="1" hangingPunct="1">
              <a:buFontTx/>
              <a:buNone/>
              <a:defRPr/>
            </a:pPr>
            <a:endParaRPr lang="en-US" dirty="0">
              <a:ea typeface="ＭＳ Ｐゴシック" charset="0"/>
              <a:cs typeface="ＭＳ Ｐゴシック"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1"/>
          <p:cNvPicPr>
            <a:picLocks noChangeArrowheads="1"/>
          </p:cNvPicPr>
          <p:nvPr/>
        </p:nvPicPr>
        <p:blipFill>
          <a:blip r:embed="rId3"/>
          <a:srcRect/>
          <a:stretch>
            <a:fillRect/>
          </a:stretch>
        </p:blipFill>
        <p:spPr bwMode="auto">
          <a:xfrm>
            <a:off x="0" y="4630371"/>
            <a:ext cx="9145588" cy="169069"/>
          </a:xfrm>
          <a:prstGeom prst="rect">
            <a:avLst/>
          </a:prstGeom>
          <a:noFill/>
          <a:ln w="9525">
            <a:noFill/>
            <a:miter lim="800000"/>
            <a:headEnd/>
            <a:tailEnd/>
          </a:ln>
        </p:spPr>
      </p:pic>
      <p:pic>
        <p:nvPicPr>
          <p:cNvPr id="157698" name="Picture 2"/>
          <p:cNvPicPr>
            <a:picLocks noChangeArrowheads="1"/>
          </p:cNvPicPr>
          <p:nvPr/>
        </p:nvPicPr>
        <p:blipFill>
          <a:blip r:embed="rId4"/>
          <a:srcRect/>
          <a:stretch>
            <a:fillRect/>
          </a:stretch>
        </p:blipFill>
        <p:spPr bwMode="auto">
          <a:xfrm>
            <a:off x="30" y="2"/>
            <a:ext cx="688975" cy="515541"/>
          </a:xfrm>
          <a:prstGeom prst="rect">
            <a:avLst/>
          </a:prstGeom>
          <a:noFill/>
          <a:ln w="9525">
            <a:noFill/>
            <a:miter lim="800000"/>
            <a:headEnd/>
            <a:tailEnd/>
          </a:ln>
        </p:spPr>
      </p:pic>
      <p:pic>
        <p:nvPicPr>
          <p:cNvPr id="157699" name="Picture 3"/>
          <p:cNvPicPr>
            <a:picLocks noChangeArrowheads="1"/>
          </p:cNvPicPr>
          <p:nvPr/>
        </p:nvPicPr>
        <p:blipFill>
          <a:blip r:embed="rId5"/>
          <a:srcRect/>
          <a:stretch>
            <a:fillRect/>
          </a:stretch>
        </p:blipFill>
        <p:spPr bwMode="auto">
          <a:xfrm>
            <a:off x="7618421" y="4672043"/>
            <a:ext cx="947737" cy="89297"/>
          </a:xfrm>
          <a:prstGeom prst="rect">
            <a:avLst/>
          </a:prstGeom>
          <a:noFill/>
          <a:ln w="9525">
            <a:noFill/>
            <a:miter lim="800000"/>
            <a:headEnd/>
            <a:tailEnd/>
          </a:ln>
        </p:spPr>
      </p:pic>
      <p:sp>
        <p:nvSpPr>
          <p:cNvPr id="157700" name="Rectangle 5"/>
          <p:cNvSpPr>
            <a:spLocks noGrp="1" noChangeArrowheads="1"/>
          </p:cNvSpPr>
          <p:nvPr>
            <p:ph type="title"/>
          </p:nvPr>
        </p:nvSpPr>
        <p:spPr>
          <a:xfrm>
            <a:off x="797155" y="185998"/>
            <a:ext cx="7947025" cy="706040"/>
          </a:xfrm>
        </p:spPr>
        <p:txBody>
          <a:bodyPr/>
          <a:lstStyle/>
          <a:p>
            <a:pPr eaLnBrk="1" hangingPunct="1"/>
            <a:r>
              <a:rPr lang="en-US" sz="2800" dirty="0" smtClean="0"/>
              <a:t>Focus on Linux Testing</a:t>
            </a:r>
          </a:p>
        </p:txBody>
      </p:sp>
      <p:sp>
        <p:nvSpPr>
          <p:cNvPr id="157701" name="Rectangle 6"/>
          <p:cNvSpPr>
            <a:spLocks noGrp="1" noChangeArrowheads="1"/>
          </p:cNvSpPr>
          <p:nvPr>
            <p:ph type="body" idx="1"/>
          </p:nvPr>
        </p:nvSpPr>
        <p:spPr>
          <a:xfrm>
            <a:off x="731849" y="896542"/>
            <a:ext cx="8002587" cy="3658790"/>
          </a:xfrm>
        </p:spPr>
        <p:txBody>
          <a:bodyPr/>
          <a:lstStyle/>
          <a:p>
            <a:pPr marL="158750" indent="-158750" eaLnBrk="1" hangingPunct="1">
              <a:buClr>
                <a:srgbClr val="FD0000"/>
              </a:buClr>
            </a:pPr>
            <a:r>
              <a:rPr lang="en-US" sz="2000" dirty="0" smtClean="0"/>
              <a:t>Dedicated Linux QA team</a:t>
            </a:r>
          </a:p>
          <a:p>
            <a:pPr marL="158750" indent="-158750" eaLnBrk="1" hangingPunct="1">
              <a:buClr>
                <a:srgbClr val="FD0000"/>
              </a:buClr>
            </a:pPr>
            <a:r>
              <a:rPr lang="en-US" sz="2000" dirty="0" smtClean="0"/>
              <a:t>Real-world regression and stress testing</a:t>
            </a:r>
          </a:p>
          <a:p>
            <a:pPr marL="158750" indent="-158750" eaLnBrk="1" hangingPunct="1">
              <a:buClr>
                <a:srgbClr val="FD0000"/>
              </a:buClr>
            </a:pPr>
            <a:r>
              <a:rPr lang="en-US" sz="2000" dirty="0" smtClean="0"/>
              <a:t>Customer-centric testing:</a:t>
            </a:r>
          </a:p>
          <a:p>
            <a:pPr marL="400050" lvl="1" indent="-160338" eaLnBrk="1" hangingPunct="1">
              <a:buClr>
                <a:srgbClr val="FD0000"/>
              </a:buClr>
            </a:pPr>
            <a:r>
              <a:rPr lang="en-US" sz="1800" dirty="0" smtClean="0"/>
              <a:t>Test Linux features that matter to Oracle customers</a:t>
            </a:r>
          </a:p>
          <a:p>
            <a:pPr marL="400050" lvl="1" indent="-160338" eaLnBrk="1" hangingPunct="1">
              <a:buClr>
                <a:srgbClr val="FD0000"/>
              </a:buClr>
            </a:pPr>
            <a:r>
              <a:rPr lang="en-US" sz="1800" dirty="0" smtClean="0"/>
              <a:t>Oracle and non-Oracle workloads (e.g. backup) running concurrently</a:t>
            </a:r>
          </a:p>
          <a:p>
            <a:pPr marL="400050" lvl="1" indent="-160338" eaLnBrk="1" hangingPunct="1">
              <a:buClr>
                <a:srgbClr val="FD0000"/>
              </a:buClr>
            </a:pPr>
            <a:r>
              <a:rPr lang="en-US" sz="1800" dirty="0" smtClean="0"/>
              <a:t>Adverse conditions (low memory, low disk space, etc.)</a:t>
            </a:r>
          </a:p>
          <a:p>
            <a:pPr marL="400050" lvl="1" indent="-160338" eaLnBrk="1" hangingPunct="1">
              <a:buClr>
                <a:srgbClr val="FD0000"/>
              </a:buClr>
            </a:pPr>
            <a:r>
              <a:rPr lang="en-US" sz="1800" dirty="0" smtClean="0"/>
              <a:t>Long, continuously running stress tests (detect memory leaks)</a:t>
            </a:r>
          </a:p>
          <a:p>
            <a:pPr marL="400050" lvl="1" indent="-160338" eaLnBrk="1" hangingPunct="1">
              <a:buClr>
                <a:srgbClr val="FD0000"/>
              </a:buClr>
            </a:pPr>
            <a:r>
              <a:rPr lang="en-US" sz="1800" dirty="0" smtClean="0"/>
              <a:t>Check for performance regression and degradation</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p:cNvPicPr>
            <a:picLocks noChangeArrowheads="1"/>
          </p:cNvPicPr>
          <p:nvPr/>
        </p:nvPicPr>
        <p:blipFill>
          <a:blip r:embed="rId3"/>
          <a:srcRect/>
          <a:stretch>
            <a:fillRect/>
          </a:stretch>
        </p:blipFill>
        <p:spPr bwMode="auto">
          <a:xfrm>
            <a:off x="0" y="4630740"/>
            <a:ext cx="9145588" cy="168275"/>
          </a:xfrm>
          <a:prstGeom prst="rect">
            <a:avLst/>
          </a:prstGeom>
          <a:noFill/>
          <a:ln w="9525">
            <a:noFill/>
            <a:miter lim="800000"/>
            <a:headEnd/>
            <a:tailEnd/>
          </a:ln>
        </p:spPr>
      </p:pic>
      <p:pic>
        <p:nvPicPr>
          <p:cNvPr id="101380" name="Picture 3"/>
          <p:cNvPicPr>
            <a:picLocks noChangeArrowheads="1"/>
          </p:cNvPicPr>
          <p:nvPr/>
        </p:nvPicPr>
        <p:blipFill>
          <a:blip r:embed="rId4"/>
          <a:srcRect/>
          <a:stretch>
            <a:fillRect/>
          </a:stretch>
        </p:blipFill>
        <p:spPr bwMode="auto">
          <a:xfrm>
            <a:off x="7618413" y="4672014"/>
            <a:ext cx="947737" cy="88900"/>
          </a:xfrm>
          <a:prstGeom prst="rect">
            <a:avLst/>
          </a:prstGeom>
          <a:noFill/>
          <a:ln w="9525">
            <a:noFill/>
            <a:miter lim="800000"/>
            <a:headEnd/>
            <a:tailEnd/>
          </a:ln>
        </p:spPr>
      </p:pic>
      <p:sp>
        <p:nvSpPr>
          <p:cNvPr id="101381" name="Rectangle 5"/>
          <p:cNvSpPr>
            <a:spLocks noGrp="1" noChangeArrowheads="1"/>
          </p:cNvSpPr>
          <p:nvPr>
            <p:ph type="title"/>
          </p:nvPr>
        </p:nvSpPr>
        <p:spPr/>
        <p:txBody>
          <a:bodyPr/>
          <a:lstStyle/>
          <a:p>
            <a:pPr eaLnBrk="1" hangingPunct="1"/>
            <a:r>
              <a:rPr lang="en-US">
                <a:ea typeface="ＭＳ Ｐゴシック" charset="-128"/>
              </a:rPr>
              <a:t>Best Practices: Oracle Validated Configurations</a:t>
            </a:r>
          </a:p>
        </p:txBody>
      </p:sp>
      <p:sp>
        <p:nvSpPr>
          <p:cNvPr id="101382" name="Rectangle 6"/>
          <p:cNvSpPr>
            <a:spLocks noGrp="1" noChangeArrowheads="1"/>
          </p:cNvSpPr>
          <p:nvPr>
            <p:ph sz="half" idx="1"/>
          </p:nvPr>
        </p:nvSpPr>
        <p:spPr>
          <a:xfrm>
            <a:off x="683568" y="1347614"/>
            <a:ext cx="4896543" cy="2448272"/>
          </a:xfrm>
        </p:spPr>
        <p:txBody>
          <a:bodyPr/>
          <a:lstStyle/>
          <a:p>
            <a:pPr marL="225399" indent="-225399" eaLnBrk="1" hangingPunct="1">
              <a:lnSpc>
                <a:spcPct val="90000"/>
              </a:lnSpc>
            </a:pPr>
            <a:r>
              <a:rPr lang="en-US" sz="1800" dirty="0">
                <a:ea typeface="ＭＳ Ｐゴシック" charset="-128"/>
              </a:rPr>
              <a:t>Pre-tested, </a:t>
            </a:r>
            <a:r>
              <a:rPr lang="en-US" sz="1800" dirty="0" smtClean="0">
                <a:ea typeface="ＭＳ Ｐゴシック" charset="-128"/>
              </a:rPr>
              <a:t>validated</a:t>
            </a:r>
            <a:endParaRPr lang="en-US" sz="1800" dirty="0">
              <a:ea typeface="ＭＳ Ｐゴシック" charset="-128"/>
            </a:endParaRPr>
          </a:p>
          <a:p>
            <a:pPr marL="225399" indent="-225399" eaLnBrk="1" hangingPunct="1">
              <a:lnSpc>
                <a:spcPct val="90000"/>
              </a:lnSpc>
              <a:buClr>
                <a:srgbClr val="FD0000"/>
              </a:buClr>
            </a:pPr>
            <a:r>
              <a:rPr lang="en-US" sz="1800" dirty="0" smtClean="0">
                <a:ea typeface="ＭＳ Ｐゴシック" charset="-128"/>
              </a:rPr>
              <a:t>Software</a:t>
            </a:r>
            <a:r>
              <a:rPr lang="en-US" sz="1800" dirty="0">
                <a:ea typeface="ＭＳ Ｐゴシック" charset="-128"/>
              </a:rPr>
              <a:t>, hardware, storage, drivers, </a:t>
            </a:r>
            <a:r>
              <a:rPr lang="en-US" sz="1800" dirty="0" smtClean="0">
                <a:ea typeface="ＭＳ Ｐゴシック" charset="-128"/>
              </a:rPr>
              <a:t>networking</a:t>
            </a:r>
            <a:endParaRPr lang="en-US" sz="1800" dirty="0">
              <a:ea typeface="ＭＳ Ｐゴシック" charset="-128"/>
            </a:endParaRPr>
          </a:p>
          <a:p>
            <a:pPr marL="225399" indent="-225399" eaLnBrk="1" hangingPunct="1">
              <a:lnSpc>
                <a:spcPct val="90000"/>
              </a:lnSpc>
              <a:buClr>
                <a:srgbClr val="FD0000"/>
              </a:buClr>
            </a:pPr>
            <a:r>
              <a:rPr lang="en-US" sz="1800" dirty="0" smtClean="0">
                <a:ea typeface="ＭＳ Ｐゴシック" charset="-128"/>
              </a:rPr>
              <a:t>Real-world </a:t>
            </a:r>
            <a:r>
              <a:rPr lang="en-US" sz="1800" dirty="0">
                <a:ea typeface="ＭＳ Ｐゴシック" charset="-128"/>
              </a:rPr>
              <a:t>testing of complete stack</a:t>
            </a:r>
          </a:p>
          <a:p>
            <a:pPr marL="225399" indent="-225399" eaLnBrk="1" hangingPunct="1">
              <a:lnSpc>
                <a:spcPct val="90000"/>
              </a:lnSpc>
              <a:buClr>
                <a:srgbClr val="FD0000"/>
              </a:buClr>
            </a:pPr>
            <a:r>
              <a:rPr lang="en-US" sz="1800" dirty="0">
                <a:ea typeface="ＭＳ Ｐゴシック" charset="-128"/>
              </a:rPr>
              <a:t>More than 150 configurations </a:t>
            </a:r>
            <a:r>
              <a:rPr lang="en-US" sz="1800" dirty="0" smtClean="0">
                <a:ea typeface="ＭＳ Ｐゴシック" charset="-128"/>
              </a:rPr>
              <a:t>published</a:t>
            </a:r>
          </a:p>
          <a:p>
            <a:pPr marL="225399" indent="-225399" eaLnBrk="1" hangingPunct="1">
              <a:lnSpc>
                <a:spcPct val="90000"/>
              </a:lnSpc>
              <a:buClr>
                <a:srgbClr val="FD0000"/>
              </a:buClr>
            </a:pPr>
            <a:r>
              <a:rPr lang="en-US" sz="1800" dirty="0" smtClean="0">
                <a:ea typeface="ＭＳ Ｐゴシック" charset="-128"/>
              </a:rPr>
              <a:t>Freely available </a:t>
            </a:r>
            <a:r>
              <a:rPr lang="en-US" sz="1800" dirty="0">
                <a:ea typeface="ＭＳ Ｐゴシック" charset="-128"/>
              </a:rPr>
              <a:t>for </a:t>
            </a:r>
            <a:r>
              <a:rPr lang="en-US" sz="1800" dirty="0" smtClean="0">
                <a:ea typeface="ＭＳ Ｐゴシック" charset="-128"/>
              </a:rPr>
              <a:t>download</a:t>
            </a:r>
            <a:endParaRPr lang="en-US" sz="1800" dirty="0">
              <a:ea typeface="ＭＳ Ｐゴシック" charset="-128"/>
            </a:endParaRPr>
          </a:p>
        </p:txBody>
      </p:sp>
      <p:sp>
        <p:nvSpPr>
          <p:cNvPr id="101384" name="Rectangle 8"/>
          <p:cNvSpPr>
            <a:spLocks/>
          </p:cNvSpPr>
          <p:nvPr/>
        </p:nvSpPr>
        <p:spPr bwMode="auto">
          <a:xfrm>
            <a:off x="431032" y="4011910"/>
            <a:ext cx="8712968" cy="533276"/>
          </a:xfrm>
          <a:prstGeom prst="rect">
            <a:avLst/>
          </a:prstGeom>
          <a:noFill/>
          <a:ln w="12700">
            <a:noFill/>
            <a:miter lim="800000"/>
            <a:headEnd/>
            <a:tailEnd/>
          </a:ln>
        </p:spPr>
        <p:txBody>
          <a:bodyPr lIns="0" tIns="0" rIns="41280" bIns="0">
            <a:prstTxWarp prst="textNoShape">
              <a:avLst/>
            </a:prstTxWarp>
          </a:bodyPr>
          <a:lstStyle/>
          <a:p>
            <a:pPr marL="39682" algn="ctr">
              <a:spcBef>
                <a:spcPct val="20000"/>
              </a:spcBef>
              <a:buClr>
                <a:srgbClr val="FD0000"/>
              </a:buClr>
            </a:pPr>
            <a:r>
              <a:rPr lang="en-US" sz="2000" b="1" dirty="0" smtClean="0">
                <a:solidFill>
                  <a:srgbClr val="FD0000"/>
                </a:solidFill>
                <a:sym typeface="Arial" charset="0"/>
              </a:rPr>
              <a:t>Accelerate </a:t>
            </a:r>
            <a:r>
              <a:rPr lang="en-US" sz="2000" b="1" dirty="0">
                <a:solidFill>
                  <a:srgbClr val="FD0000"/>
                </a:solidFill>
                <a:sym typeface="Arial" charset="0"/>
              </a:rPr>
              <a:t>Linux  </a:t>
            </a:r>
            <a:r>
              <a:rPr lang="en-US" sz="2000" b="1" dirty="0" smtClean="0">
                <a:solidFill>
                  <a:srgbClr val="FD0000"/>
                </a:solidFill>
                <a:sym typeface="Arial" charset="0"/>
              </a:rPr>
              <a:t>deployments, lower </a:t>
            </a:r>
            <a:r>
              <a:rPr lang="en-US" sz="2000" b="1" dirty="0">
                <a:solidFill>
                  <a:srgbClr val="FD0000"/>
                </a:solidFill>
                <a:sym typeface="Arial" charset="0"/>
              </a:rPr>
              <a:t>infrastructure costs</a:t>
            </a:r>
          </a:p>
        </p:txBody>
      </p:sp>
      <p:pic>
        <p:nvPicPr>
          <p:cNvPr id="101385" name="Picture 9"/>
          <p:cNvPicPr>
            <a:picLocks noChangeArrowheads="1"/>
          </p:cNvPicPr>
          <p:nvPr/>
        </p:nvPicPr>
        <p:blipFill>
          <a:blip r:embed="rId5"/>
          <a:srcRect/>
          <a:stretch>
            <a:fillRect/>
          </a:stretch>
        </p:blipFill>
        <p:spPr bwMode="auto">
          <a:xfrm>
            <a:off x="5719068" y="1305545"/>
            <a:ext cx="3173412" cy="2346325"/>
          </a:xfrm>
          <a:prstGeom prst="rect">
            <a:avLst/>
          </a:prstGeom>
          <a:noFill/>
          <a:ln w="9525">
            <a:noFill/>
            <a:miter lim="800000"/>
            <a:headEnd/>
            <a:tailEnd/>
          </a:ln>
        </p:spPr>
      </p:pic>
      <p:sp>
        <p:nvSpPr>
          <p:cNvPr id="101386" name="Rectangle 10"/>
          <p:cNvSpPr>
            <a:spLocks/>
          </p:cNvSpPr>
          <p:nvPr/>
        </p:nvSpPr>
        <p:spPr bwMode="auto">
          <a:xfrm>
            <a:off x="7073902" y="3025724"/>
            <a:ext cx="653710" cy="184666"/>
          </a:xfrm>
          <a:prstGeom prst="rect">
            <a:avLst/>
          </a:prstGeom>
          <a:noFill/>
          <a:ln w="12700">
            <a:noFill/>
            <a:miter lim="800000"/>
            <a:headEnd/>
            <a:tailEnd/>
          </a:ln>
        </p:spPr>
        <p:txBody>
          <a:bodyPr wrap="none" lIns="0" tIns="0" rIns="41280" bIns="0">
            <a:prstTxWarp prst="textNoShape">
              <a:avLst/>
            </a:prstTxWarp>
            <a:spAutoFit/>
          </a:bodyPr>
          <a:lstStyle/>
          <a:p>
            <a:pPr marL="39682">
              <a:spcBef>
                <a:spcPct val="20000"/>
              </a:spcBef>
              <a:buClr>
                <a:srgbClr val="FD0000"/>
              </a:buClr>
            </a:pPr>
            <a:r>
              <a:rPr lang="en-US" sz="1200" b="1">
                <a:solidFill>
                  <a:srgbClr val="FFFFFF"/>
                </a:solidFill>
                <a:sym typeface="Arial" charset="0"/>
              </a:rPr>
              <a:t>Storage</a:t>
            </a:r>
          </a:p>
        </p:txBody>
      </p:sp>
      <p:sp>
        <p:nvSpPr>
          <p:cNvPr id="101387" name="Rectangle 11"/>
          <p:cNvSpPr>
            <a:spLocks/>
          </p:cNvSpPr>
          <p:nvPr/>
        </p:nvSpPr>
        <p:spPr bwMode="auto">
          <a:xfrm>
            <a:off x="7112001" y="2554237"/>
            <a:ext cx="557530" cy="184666"/>
          </a:xfrm>
          <a:prstGeom prst="rect">
            <a:avLst/>
          </a:prstGeom>
          <a:noFill/>
          <a:ln w="12700">
            <a:noFill/>
            <a:miter lim="800000"/>
            <a:headEnd/>
            <a:tailEnd/>
          </a:ln>
        </p:spPr>
        <p:txBody>
          <a:bodyPr wrap="none" lIns="0" tIns="0" rIns="41280" bIns="0">
            <a:prstTxWarp prst="textNoShape">
              <a:avLst/>
            </a:prstTxWarp>
            <a:spAutoFit/>
          </a:bodyPr>
          <a:lstStyle/>
          <a:p>
            <a:pPr marL="39682">
              <a:spcBef>
                <a:spcPct val="20000"/>
              </a:spcBef>
              <a:buClr>
                <a:srgbClr val="FD0000"/>
              </a:buClr>
            </a:pPr>
            <a:r>
              <a:rPr lang="en-US" sz="1200" b="1">
                <a:solidFill>
                  <a:srgbClr val="FFFFFF"/>
                </a:solidFill>
                <a:sym typeface="Arial" charset="0"/>
              </a:rPr>
              <a:t>Server</a:t>
            </a:r>
          </a:p>
        </p:txBody>
      </p:sp>
      <p:sp>
        <p:nvSpPr>
          <p:cNvPr id="101388" name="Rectangle 12"/>
          <p:cNvSpPr>
            <a:spLocks/>
          </p:cNvSpPr>
          <p:nvPr/>
        </p:nvSpPr>
        <p:spPr bwMode="auto">
          <a:xfrm>
            <a:off x="6939551" y="2033537"/>
            <a:ext cx="895763" cy="323165"/>
          </a:xfrm>
          <a:prstGeom prst="rect">
            <a:avLst/>
          </a:prstGeom>
          <a:noFill/>
          <a:ln w="12700">
            <a:noFill/>
            <a:miter lim="800000"/>
            <a:headEnd/>
            <a:tailEnd/>
          </a:ln>
        </p:spPr>
        <p:txBody>
          <a:bodyPr wrap="none" lIns="0" tIns="0" rIns="41280" bIns="0">
            <a:prstTxWarp prst="textNoShape">
              <a:avLst/>
            </a:prstTxWarp>
            <a:spAutoFit/>
          </a:bodyPr>
          <a:lstStyle/>
          <a:p>
            <a:pPr marL="39682" algn="ctr">
              <a:spcBef>
                <a:spcPts val="0"/>
              </a:spcBef>
              <a:buClr>
                <a:srgbClr val="FD0000"/>
              </a:buClr>
            </a:pPr>
            <a:r>
              <a:rPr lang="en-US" sz="1050" b="1" dirty="0">
                <a:solidFill>
                  <a:srgbClr val="FFFFFF"/>
                </a:solidFill>
                <a:sym typeface="Arial" charset="0"/>
              </a:rPr>
              <a:t>Oracle Linux</a:t>
            </a:r>
          </a:p>
          <a:p>
            <a:pPr marL="39682" algn="ctr">
              <a:spcBef>
                <a:spcPts val="0"/>
              </a:spcBef>
              <a:buClr>
                <a:srgbClr val="FD0000"/>
              </a:buClr>
            </a:pPr>
            <a:r>
              <a:rPr lang="en-US" sz="1050" b="1" dirty="0">
                <a:solidFill>
                  <a:srgbClr val="FFFFFF"/>
                </a:solidFill>
                <a:sym typeface="Arial" charset="0"/>
              </a:rPr>
              <a:t>Oracle VM</a:t>
            </a:r>
          </a:p>
        </p:txBody>
      </p:sp>
      <p:sp>
        <p:nvSpPr>
          <p:cNvPr id="101389" name="Rectangle 13"/>
          <p:cNvSpPr>
            <a:spLocks/>
          </p:cNvSpPr>
          <p:nvPr/>
        </p:nvSpPr>
        <p:spPr bwMode="auto">
          <a:xfrm>
            <a:off x="6743969" y="1563638"/>
            <a:ext cx="1290102" cy="323165"/>
          </a:xfrm>
          <a:prstGeom prst="rect">
            <a:avLst/>
          </a:prstGeom>
          <a:noFill/>
          <a:ln w="12700">
            <a:noFill/>
            <a:miter lim="800000"/>
            <a:headEnd/>
            <a:tailEnd/>
          </a:ln>
        </p:spPr>
        <p:txBody>
          <a:bodyPr wrap="none" lIns="0" tIns="0" rIns="41280" bIns="0">
            <a:prstTxWarp prst="textNoShape">
              <a:avLst/>
            </a:prstTxWarp>
            <a:spAutoFit/>
          </a:bodyPr>
          <a:lstStyle/>
          <a:p>
            <a:pPr marL="39682" algn="ctr">
              <a:spcBef>
                <a:spcPts val="0"/>
              </a:spcBef>
              <a:buClr>
                <a:srgbClr val="FD0000"/>
              </a:buClr>
            </a:pPr>
            <a:r>
              <a:rPr lang="en-US" sz="1050" b="1" dirty="0">
                <a:solidFill>
                  <a:srgbClr val="FFFFFF"/>
                </a:solidFill>
                <a:sym typeface="Arial" charset="0"/>
              </a:rPr>
              <a:t>Oracle Database</a:t>
            </a:r>
          </a:p>
          <a:p>
            <a:pPr marL="39682" algn="ctr">
              <a:spcBef>
                <a:spcPts val="0"/>
              </a:spcBef>
              <a:buClr>
                <a:srgbClr val="FD0000"/>
              </a:buClr>
            </a:pPr>
            <a:r>
              <a:rPr lang="en-US" sz="1050" b="1" dirty="0">
                <a:solidFill>
                  <a:srgbClr val="FFFFFF"/>
                </a:solidFill>
                <a:sym typeface="Arial" charset="0"/>
              </a:rPr>
              <a:t>Fusion Middleware</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p:cNvPicPr>
            <a:picLocks noChangeArrowheads="1"/>
          </p:cNvPicPr>
          <p:nvPr/>
        </p:nvPicPr>
        <p:blipFill>
          <a:blip r:embed="rId3"/>
          <a:srcRect/>
          <a:stretch>
            <a:fillRect/>
          </a:stretch>
        </p:blipFill>
        <p:spPr bwMode="auto">
          <a:xfrm>
            <a:off x="0" y="4629182"/>
            <a:ext cx="9144000" cy="169069"/>
          </a:xfrm>
          <a:prstGeom prst="rect">
            <a:avLst/>
          </a:prstGeom>
          <a:noFill/>
          <a:ln w="12700">
            <a:noFill/>
            <a:miter lim="800000"/>
            <a:headEnd/>
            <a:tailEnd/>
          </a:ln>
        </p:spPr>
      </p:pic>
      <p:pic>
        <p:nvPicPr>
          <p:cNvPr id="131074" name="Picture 3"/>
          <p:cNvPicPr>
            <a:picLocks noChangeArrowheads="1"/>
          </p:cNvPicPr>
          <p:nvPr/>
        </p:nvPicPr>
        <p:blipFill>
          <a:blip r:embed="rId4"/>
          <a:srcRect/>
          <a:stretch>
            <a:fillRect/>
          </a:stretch>
        </p:blipFill>
        <p:spPr bwMode="auto">
          <a:xfrm>
            <a:off x="30" y="0"/>
            <a:ext cx="688975" cy="514350"/>
          </a:xfrm>
          <a:prstGeom prst="rect">
            <a:avLst/>
          </a:prstGeom>
          <a:noFill/>
          <a:ln w="12700">
            <a:noFill/>
            <a:miter lim="800000"/>
            <a:headEnd/>
            <a:tailEnd/>
          </a:ln>
        </p:spPr>
      </p:pic>
      <p:pic>
        <p:nvPicPr>
          <p:cNvPr id="131075" name="Picture 4"/>
          <p:cNvPicPr>
            <a:picLocks noChangeArrowheads="1"/>
          </p:cNvPicPr>
          <p:nvPr/>
        </p:nvPicPr>
        <p:blipFill>
          <a:blip r:embed="rId5"/>
          <a:srcRect/>
          <a:stretch>
            <a:fillRect/>
          </a:stretch>
        </p:blipFill>
        <p:spPr bwMode="auto">
          <a:xfrm>
            <a:off x="7620000" y="4669664"/>
            <a:ext cx="947738" cy="89297"/>
          </a:xfrm>
          <a:prstGeom prst="rect">
            <a:avLst/>
          </a:prstGeom>
          <a:noFill/>
          <a:ln w="12700">
            <a:noFill/>
            <a:miter lim="800000"/>
            <a:headEnd/>
            <a:tailEnd/>
          </a:ln>
        </p:spPr>
      </p:pic>
      <p:sp>
        <p:nvSpPr>
          <p:cNvPr id="131076" name="Rectangle 5"/>
          <p:cNvSpPr>
            <a:spLocks noGrp="1" noChangeArrowheads="1"/>
          </p:cNvSpPr>
          <p:nvPr>
            <p:ph type="title" idx="4294967295"/>
          </p:nvPr>
        </p:nvSpPr>
        <p:spPr>
          <a:xfrm>
            <a:off x="849244" y="130452"/>
            <a:ext cx="7874000" cy="571500"/>
          </a:xfrm>
        </p:spPr>
        <p:txBody>
          <a:bodyPr/>
          <a:lstStyle/>
          <a:p>
            <a:r>
              <a:rPr lang="en-US" sz="2800" dirty="0" smtClean="0"/>
              <a:t>Support &amp; Pricing Comparison</a:t>
            </a:r>
            <a:r>
              <a:rPr lang="en-US" sz="2000" dirty="0" smtClean="0">
                <a:solidFill>
                  <a:schemeClr val="bg2"/>
                </a:solidFill>
              </a:rPr>
              <a:t> </a:t>
            </a:r>
            <a:r>
              <a:rPr lang="en-US" sz="2000" dirty="0" smtClean="0"/>
              <a:t/>
            </a:r>
            <a:br>
              <a:rPr lang="en-US" sz="2000" dirty="0" smtClean="0"/>
            </a:br>
            <a:endParaRPr lang="en-US" sz="2000" dirty="0" smtClean="0">
              <a:solidFill>
                <a:srgbClr val="FF0000"/>
              </a:solidFill>
            </a:endParaRPr>
          </a:p>
        </p:txBody>
      </p:sp>
      <p:sp>
        <p:nvSpPr>
          <p:cNvPr id="131077" name="Rectangle 6"/>
          <p:cNvSpPr>
            <a:spLocks/>
          </p:cNvSpPr>
          <p:nvPr/>
        </p:nvSpPr>
        <p:spPr bwMode="auto">
          <a:xfrm>
            <a:off x="815008" y="967012"/>
            <a:ext cx="6591312" cy="3714329"/>
          </a:xfrm>
          <a:prstGeom prst="rect">
            <a:avLst/>
          </a:prstGeom>
          <a:noFill/>
          <a:ln w="12700">
            <a:noFill/>
            <a:miter lim="800000"/>
            <a:headEnd/>
            <a:tailEnd/>
          </a:ln>
        </p:spPr>
        <p:txBody>
          <a:bodyPr lIns="0" tIns="0" rIns="0" bIns="0"/>
          <a:lstStyle/>
          <a:p>
            <a:pPr marL="6462713" indent="-6462713">
              <a:lnSpc>
                <a:spcPct val="165000"/>
              </a:lnSpc>
              <a:tabLst>
                <a:tab pos="5537200" algn="ctr"/>
                <a:tab pos="6464300" algn="ctr"/>
                <a:tab pos="7315200" algn="l"/>
              </a:tabLst>
            </a:pPr>
            <a:r>
              <a:rPr lang="en-US" sz="1600" dirty="0" smtClean="0">
                <a:solidFill>
                  <a:srgbClr val="000000"/>
                </a:solidFill>
                <a:ea typeface="MS PGothic" pitchFamily="34" charset="-128"/>
                <a:sym typeface="Arial" pitchFamily="34" charset="0"/>
              </a:rPr>
              <a:t>Access to Updates and Patches</a:t>
            </a:r>
          </a:p>
          <a:p>
            <a:pPr marL="6462713" indent="-6462713">
              <a:lnSpc>
                <a:spcPct val="165000"/>
              </a:lnSpc>
              <a:tabLst>
                <a:tab pos="5537200" algn="ctr"/>
                <a:tab pos="6464300" algn="ctr"/>
                <a:tab pos="7315200" algn="l"/>
              </a:tabLst>
            </a:pPr>
            <a:r>
              <a:rPr lang="en-US" sz="1600" dirty="0" smtClean="0">
                <a:solidFill>
                  <a:srgbClr val="000000"/>
                </a:solidFill>
                <a:ea typeface="MS PGothic" pitchFamily="34" charset="-128"/>
                <a:sym typeface="Arial" pitchFamily="34" charset="0"/>
              </a:rPr>
              <a:t>24x7 Phone and Web support</a:t>
            </a:r>
          </a:p>
          <a:p>
            <a:pPr marL="6462713" indent="-6462713">
              <a:lnSpc>
                <a:spcPct val="165000"/>
              </a:lnSpc>
              <a:tabLst>
                <a:tab pos="5537200" algn="ctr"/>
                <a:tab pos="6464300" algn="ctr"/>
                <a:tab pos="7315200" algn="l"/>
              </a:tabLst>
            </a:pPr>
            <a:r>
              <a:rPr lang="en-US" sz="1600" dirty="0" smtClean="0">
                <a:solidFill>
                  <a:srgbClr val="000000"/>
                </a:solidFill>
                <a:ea typeface="MS PGothic" pitchFamily="34" charset="-128"/>
                <a:sym typeface="Arial" pitchFamily="34" charset="0"/>
              </a:rPr>
              <a:t>No Forced Upgrades to Obtain Bug Fixes </a:t>
            </a:r>
          </a:p>
          <a:p>
            <a:pPr marL="6462713" indent="-6462713">
              <a:lnSpc>
                <a:spcPct val="165000"/>
              </a:lnSpc>
              <a:tabLst>
                <a:tab pos="5537200" algn="ctr"/>
                <a:tab pos="6464300" algn="ctr"/>
                <a:tab pos="7315200" algn="l"/>
              </a:tabLst>
            </a:pPr>
            <a:r>
              <a:rPr lang="en-US" sz="1600" dirty="0" smtClean="0">
                <a:solidFill>
                  <a:srgbClr val="000000"/>
                </a:solidFill>
                <a:ea typeface="MS PGothic" pitchFamily="34" charset="-128"/>
                <a:sym typeface="Arial" pitchFamily="34" charset="0"/>
              </a:rPr>
              <a:t>Lifetime Support</a:t>
            </a:r>
          </a:p>
          <a:p>
            <a:pPr marL="6462713" indent="-6462713">
              <a:lnSpc>
                <a:spcPct val="165000"/>
              </a:lnSpc>
              <a:tabLst>
                <a:tab pos="5537200" algn="ctr"/>
                <a:tab pos="6464300" algn="ctr"/>
                <a:tab pos="7315200" algn="l"/>
              </a:tabLst>
            </a:pPr>
            <a:r>
              <a:rPr lang="en-US" sz="1600" dirty="0" smtClean="0">
                <a:solidFill>
                  <a:srgbClr val="000000"/>
                </a:solidFill>
                <a:ea typeface="MS PGothic" pitchFamily="34" charset="-128"/>
                <a:sym typeface="Arial" pitchFamily="34" charset="0"/>
              </a:rPr>
              <a:t>Integrated Management and Monitoring</a:t>
            </a:r>
          </a:p>
          <a:p>
            <a:pPr marL="6462713" indent="-6462713">
              <a:lnSpc>
                <a:spcPct val="165000"/>
              </a:lnSpc>
              <a:tabLst>
                <a:tab pos="5537200" algn="ctr"/>
                <a:tab pos="6464300" algn="ctr"/>
                <a:tab pos="7315200" algn="l"/>
              </a:tabLst>
            </a:pPr>
            <a:r>
              <a:rPr lang="en-US" sz="1600" dirty="0" smtClean="0">
                <a:solidFill>
                  <a:srgbClr val="000000"/>
                </a:solidFill>
                <a:ea typeface="MS PGothic" pitchFamily="34" charset="-128"/>
                <a:sym typeface="Arial" pitchFamily="34" charset="0"/>
              </a:rPr>
              <a:t>Clustering Software and File System</a:t>
            </a:r>
          </a:p>
          <a:p>
            <a:pPr marL="6462713" indent="-6462713">
              <a:lnSpc>
                <a:spcPct val="165000"/>
              </a:lnSpc>
              <a:tabLst>
                <a:tab pos="5537200" algn="ctr"/>
                <a:tab pos="6464300" algn="ctr"/>
                <a:tab pos="7315200" algn="l"/>
              </a:tabLst>
            </a:pPr>
            <a:r>
              <a:rPr lang="en-US" sz="1600" dirty="0" smtClean="0">
                <a:ea typeface="MS PGothic" pitchFamily="34" charset="-128"/>
                <a:sym typeface="Arial" pitchFamily="34" charset="0"/>
              </a:rPr>
              <a:t>Zero Downtime Updates with Ksplice</a:t>
            </a:r>
          </a:p>
          <a:p>
            <a:pPr marL="6462713" indent="-6462713">
              <a:lnSpc>
                <a:spcPct val="165000"/>
              </a:lnSpc>
              <a:tabLst>
                <a:tab pos="5537200" algn="ctr"/>
                <a:tab pos="6464300" algn="ctr"/>
                <a:tab pos="7315200" algn="l"/>
              </a:tabLst>
            </a:pPr>
            <a:r>
              <a:rPr lang="en-US" sz="1600" dirty="0" smtClean="0">
                <a:ea typeface="MS PGothic" pitchFamily="34" charset="-128"/>
                <a:sym typeface="Arial" pitchFamily="34" charset="0"/>
              </a:rPr>
              <a:t>Comprehensive Legal Indemnification</a:t>
            </a:r>
          </a:p>
        </p:txBody>
      </p:sp>
      <p:sp>
        <p:nvSpPr>
          <p:cNvPr id="131078" name="Rectangle 7"/>
          <p:cNvSpPr>
            <a:spLocks/>
          </p:cNvSpPr>
          <p:nvPr/>
        </p:nvSpPr>
        <p:spPr bwMode="auto">
          <a:xfrm>
            <a:off x="5541230" y="1181637"/>
            <a:ext cx="1057275" cy="3022627"/>
          </a:xfrm>
          <a:prstGeom prst="rect">
            <a:avLst/>
          </a:prstGeom>
          <a:gradFill rotWithShape="0">
            <a:gsLst>
              <a:gs pos="0">
                <a:srgbClr val="FFFFFF"/>
              </a:gs>
              <a:gs pos="100000">
                <a:srgbClr val="FF8000"/>
              </a:gs>
            </a:gsLst>
            <a:lin ang="3420000" scaled="1"/>
          </a:gradFill>
          <a:ln w="25400">
            <a:noFill/>
            <a:miter lim="800000"/>
            <a:headEnd/>
            <a:tailEnd/>
          </a:ln>
        </p:spPr>
        <p:txBody>
          <a:bodyPr lIns="0" tIns="0" rIns="0" bIns="0"/>
          <a:lstStyle/>
          <a:p>
            <a:endParaRPr lang="en-US" sz="2000" u="sng" smtClean="0">
              <a:solidFill>
                <a:srgbClr val="000000"/>
              </a:solidFill>
              <a:ea typeface="MS PGothic" pitchFamily="34" charset="-128"/>
            </a:endParaRPr>
          </a:p>
        </p:txBody>
      </p:sp>
      <p:sp>
        <p:nvSpPr>
          <p:cNvPr id="131089" name="TextBox 29"/>
          <p:cNvSpPr txBox="1">
            <a:spLocks noChangeArrowheads="1"/>
          </p:cNvSpPr>
          <p:nvPr/>
        </p:nvSpPr>
        <p:spPr bwMode="auto">
          <a:xfrm>
            <a:off x="6867940" y="586671"/>
            <a:ext cx="2276060" cy="523220"/>
          </a:xfrm>
          <a:prstGeom prst="rect">
            <a:avLst/>
          </a:prstGeom>
          <a:noFill/>
          <a:ln w="9525">
            <a:noFill/>
            <a:miter lim="800000"/>
            <a:headEnd/>
            <a:tailEnd/>
          </a:ln>
        </p:spPr>
        <p:txBody>
          <a:bodyPr wrap="square">
            <a:spAutoFit/>
          </a:bodyPr>
          <a:lstStyle/>
          <a:p>
            <a:pPr algn="ctr"/>
            <a:r>
              <a:rPr lang="en-US" sz="1400" b="1" dirty="0" smtClean="0">
                <a:solidFill>
                  <a:srgbClr val="000000"/>
                </a:solidFill>
                <a:ea typeface="MS PGothic" pitchFamily="34" charset="-128"/>
              </a:rPr>
              <a:t>Red Hat Enterprise Linux Server Premium*</a:t>
            </a:r>
          </a:p>
        </p:txBody>
      </p:sp>
      <p:pic>
        <p:nvPicPr>
          <p:cNvPr id="131090" name="Picture 22"/>
          <p:cNvPicPr>
            <a:picLocks noChangeArrowheads="1"/>
          </p:cNvPicPr>
          <p:nvPr/>
        </p:nvPicPr>
        <p:blipFill>
          <a:blip r:embed="rId6"/>
          <a:srcRect/>
          <a:stretch>
            <a:fillRect/>
          </a:stretch>
        </p:blipFill>
        <p:spPr bwMode="auto">
          <a:xfrm>
            <a:off x="7932738" y="1120330"/>
            <a:ext cx="169862" cy="209550"/>
          </a:xfrm>
          <a:prstGeom prst="rect">
            <a:avLst/>
          </a:prstGeom>
          <a:noFill/>
          <a:ln w="12700">
            <a:noFill/>
            <a:miter lim="800000"/>
            <a:headEnd/>
            <a:tailEnd/>
          </a:ln>
        </p:spPr>
      </p:pic>
      <p:pic>
        <p:nvPicPr>
          <p:cNvPr id="131091" name="Picture 22"/>
          <p:cNvPicPr>
            <a:picLocks noChangeArrowheads="1"/>
          </p:cNvPicPr>
          <p:nvPr/>
        </p:nvPicPr>
        <p:blipFill>
          <a:blip r:embed="rId6"/>
          <a:srcRect/>
          <a:stretch>
            <a:fillRect/>
          </a:stretch>
        </p:blipFill>
        <p:spPr bwMode="auto">
          <a:xfrm>
            <a:off x="7945438" y="1482280"/>
            <a:ext cx="169862" cy="209550"/>
          </a:xfrm>
          <a:prstGeom prst="rect">
            <a:avLst/>
          </a:prstGeom>
          <a:noFill/>
          <a:ln w="12700">
            <a:noFill/>
            <a:miter lim="800000"/>
            <a:headEnd/>
            <a:tailEnd/>
          </a:ln>
        </p:spPr>
      </p:pic>
      <p:pic>
        <p:nvPicPr>
          <p:cNvPr id="131092" name="Picture 73" descr="Oracle"/>
          <p:cNvPicPr>
            <a:picLocks noChangeAspect="1" noChangeArrowheads="1"/>
          </p:cNvPicPr>
          <p:nvPr/>
        </p:nvPicPr>
        <p:blipFill>
          <a:blip r:embed="rId7"/>
          <a:srcRect/>
          <a:stretch>
            <a:fillRect/>
          </a:stretch>
        </p:blipFill>
        <p:spPr bwMode="auto">
          <a:xfrm>
            <a:off x="5210175" y="678636"/>
            <a:ext cx="1535113" cy="144065"/>
          </a:xfrm>
          <a:prstGeom prst="rect">
            <a:avLst/>
          </a:prstGeom>
          <a:solidFill>
            <a:schemeClr val="bg1"/>
          </a:solidFill>
          <a:ln w="9525">
            <a:noFill/>
            <a:miter lim="800000"/>
            <a:headEnd/>
            <a:tailEnd/>
          </a:ln>
        </p:spPr>
      </p:pic>
      <p:sp>
        <p:nvSpPr>
          <p:cNvPr id="131093" name="Rectangle 2"/>
          <p:cNvSpPr>
            <a:spLocks noChangeArrowheads="1"/>
          </p:cNvSpPr>
          <p:nvPr/>
        </p:nvSpPr>
        <p:spPr bwMode="auto">
          <a:xfrm>
            <a:off x="5040339" y="820325"/>
            <a:ext cx="1992853" cy="307777"/>
          </a:xfrm>
          <a:prstGeom prst="rect">
            <a:avLst/>
          </a:prstGeom>
          <a:noFill/>
          <a:ln w="9525">
            <a:noFill/>
            <a:miter lim="800000"/>
            <a:headEnd/>
            <a:tailEnd/>
          </a:ln>
        </p:spPr>
        <p:txBody>
          <a:bodyPr wrap="none">
            <a:spAutoFit/>
          </a:bodyPr>
          <a:lstStyle/>
          <a:p>
            <a:r>
              <a:rPr lang="en-US" sz="1400" b="1" dirty="0" smtClean="0">
                <a:solidFill>
                  <a:srgbClr val="000000"/>
                </a:solidFill>
                <a:ea typeface="MS PGothic" pitchFamily="34" charset="-128"/>
                <a:sym typeface="Arial" pitchFamily="34" charset="0"/>
              </a:rPr>
              <a:t>Oracle Linux Premier</a:t>
            </a:r>
            <a:endParaRPr lang="en-US" sz="1400" b="1" u="sng" dirty="0" smtClean="0">
              <a:solidFill>
                <a:srgbClr val="000000"/>
              </a:solidFill>
              <a:ea typeface="MS PGothic" pitchFamily="34" charset="-128"/>
            </a:endParaRPr>
          </a:p>
        </p:txBody>
      </p:sp>
      <p:sp>
        <p:nvSpPr>
          <p:cNvPr id="131095" name="Rectangle 4"/>
          <p:cNvSpPr>
            <a:spLocks noChangeArrowheads="1"/>
          </p:cNvSpPr>
          <p:nvPr/>
        </p:nvSpPr>
        <p:spPr bwMode="auto">
          <a:xfrm>
            <a:off x="809625" y="3970735"/>
            <a:ext cx="184666" cy="566822"/>
          </a:xfrm>
          <a:prstGeom prst="rect">
            <a:avLst/>
          </a:prstGeom>
          <a:noFill/>
          <a:ln w="9525">
            <a:noFill/>
            <a:miter lim="800000"/>
            <a:headEnd/>
            <a:tailEnd/>
          </a:ln>
        </p:spPr>
        <p:txBody>
          <a:bodyPr wrap="none">
            <a:spAutoFit/>
          </a:bodyPr>
          <a:lstStyle/>
          <a:p>
            <a:pPr marL="6462713" indent="-6462713">
              <a:lnSpc>
                <a:spcPct val="165000"/>
              </a:lnSpc>
              <a:tabLst>
                <a:tab pos="5537200" algn="ctr"/>
                <a:tab pos="6464300" algn="ctr"/>
                <a:tab pos="7315200" algn="l"/>
              </a:tabLst>
            </a:pPr>
            <a:r>
              <a:rPr lang="en-US" sz="2000" i="1" smtClean="0">
                <a:solidFill>
                  <a:srgbClr val="FD0000"/>
                </a:solidFill>
                <a:ea typeface="MS PGothic" pitchFamily="34" charset="-128"/>
                <a:sym typeface="Arial" pitchFamily="34" charset="0"/>
              </a:rPr>
              <a:t> </a:t>
            </a:r>
          </a:p>
        </p:txBody>
      </p:sp>
      <p:sp>
        <p:nvSpPr>
          <p:cNvPr id="39" name="Line 12"/>
          <p:cNvSpPr>
            <a:spLocks noChangeShapeType="1"/>
          </p:cNvSpPr>
          <p:nvPr/>
        </p:nvSpPr>
        <p:spPr bwMode="auto">
          <a:xfrm>
            <a:off x="782638" y="1364573"/>
            <a:ext cx="7980362" cy="3175"/>
          </a:xfrm>
          <a:prstGeom prst="line">
            <a:avLst/>
          </a:prstGeom>
          <a:noFill/>
          <a:ln w="25400">
            <a:solidFill>
              <a:srgbClr val="999999"/>
            </a:solidFill>
            <a:round/>
            <a:headEnd/>
            <a:tailEnd/>
          </a:ln>
        </p:spPr>
        <p:txBody>
          <a:bodyPr/>
          <a:lstStyle/>
          <a:p>
            <a:endParaRPr lang="en-US"/>
          </a:p>
        </p:txBody>
      </p:sp>
      <p:sp>
        <p:nvSpPr>
          <p:cNvPr id="40" name="Line 13"/>
          <p:cNvSpPr>
            <a:spLocks noChangeShapeType="1"/>
          </p:cNvSpPr>
          <p:nvPr/>
        </p:nvSpPr>
        <p:spPr bwMode="auto">
          <a:xfrm flipV="1">
            <a:off x="782638" y="1765306"/>
            <a:ext cx="7980362" cy="7938"/>
          </a:xfrm>
          <a:prstGeom prst="line">
            <a:avLst/>
          </a:prstGeom>
          <a:noFill/>
          <a:ln w="25400">
            <a:solidFill>
              <a:srgbClr val="999999"/>
            </a:solidFill>
            <a:round/>
            <a:headEnd/>
            <a:tailEnd/>
          </a:ln>
        </p:spPr>
        <p:txBody>
          <a:bodyPr/>
          <a:lstStyle/>
          <a:p>
            <a:endParaRPr lang="en-US"/>
          </a:p>
        </p:txBody>
      </p:sp>
      <p:sp>
        <p:nvSpPr>
          <p:cNvPr id="41" name="Line 14"/>
          <p:cNvSpPr>
            <a:spLocks noChangeShapeType="1"/>
          </p:cNvSpPr>
          <p:nvPr/>
        </p:nvSpPr>
        <p:spPr bwMode="auto">
          <a:xfrm>
            <a:off x="790578" y="2169644"/>
            <a:ext cx="7972425" cy="3175"/>
          </a:xfrm>
          <a:prstGeom prst="line">
            <a:avLst/>
          </a:prstGeom>
          <a:noFill/>
          <a:ln w="25400">
            <a:solidFill>
              <a:srgbClr val="999999"/>
            </a:solidFill>
            <a:round/>
            <a:headEnd/>
            <a:tailEnd/>
          </a:ln>
        </p:spPr>
        <p:txBody>
          <a:bodyPr/>
          <a:lstStyle/>
          <a:p>
            <a:endParaRPr lang="en-US"/>
          </a:p>
        </p:txBody>
      </p:sp>
      <p:sp>
        <p:nvSpPr>
          <p:cNvPr id="42" name="Line 15"/>
          <p:cNvSpPr>
            <a:spLocks noChangeShapeType="1"/>
          </p:cNvSpPr>
          <p:nvPr/>
        </p:nvSpPr>
        <p:spPr bwMode="auto">
          <a:xfrm flipV="1">
            <a:off x="796927" y="2557678"/>
            <a:ext cx="7991475" cy="6350"/>
          </a:xfrm>
          <a:prstGeom prst="line">
            <a:avLst/>
          </a:prstGeom>
          <a:noFill/>
          <a:ln w="25400">
            <a:solidFill>
              <a:srgbClr val="999999"/>
            </a:solidFill>
            <a:round/>
            <a:headEnd/>
            <a:tailEnd/>
          </a:ln>
        </p:spPr>
        <p:txBody>
          <a:bodyPr/>
          <a:lstStyle/>
          <a:p>
            <a:endParaRPr lang="en-US"/>
          </a:p>
        </p:txBody>
      </p:sp>
      <p:sp>
        <p:nvSpPr>
          <p:cNvPr id="43" name="Line 16"/>
          <p:cNvSpPr>
            <a:spLocks noChangeShapeType="1"/>
          </p:cNvSpPr>
          <p:nvPr/>
        </p:nvSpPr>
        <p:spPr bwMode="auto">
          <a:xfrm>
            <a:off x="775052" y="2958413"/>
            <a:ext cx="7958137" cy="9525"/>
          </a:xfrm>
          <a:prstGeom prst="line">
            <a:avLst/>
          </a:prstGeom>
          <a:noFill/>
          <a:ln w="25400">
            <a:solidFill>
              <a:srgbClr val="999999"/>
            </a:solidFill>
            <a:round/>
            <a:headEnd/>
            <a:tailEnd/>
          </a:ln>
        </p:spPr>
        <p:txBody>
          <a:bodyPr/>
          <a:lstStyle/>
          <a:p>
            <a:endParaRPr lang="en-US"/>
          </a:p>
        </p:txBody>
      </p:sp>
      <p:sp>
        <p:nvSpPr>
          <p:cNvPr id="44" name="Line 17"/>
          <p:cNvSpPr>
            <a:spLocks noChangeShapeType="1"/>
          </p:cNvSpPr>
          <p:nvPr/>
        </p:nvSpPr>
        <p:spPr bwMode="auto">
          <a:xfrm>
            <a:off x="827088" y="3390986"/>
            <a:ext cx="7935912" cy="14287"/>
          </a:xfrm>
          <a:prstGeom prst="line">
            <a:avLst/>
          </a:prstGeom>
          <a:noFill/>
          <a:ln w="25400">
            <a:solidFill>
              <a:srgbClr val="999999"/>
            </a:solidFill>
            <a:round/>
            <a:headEnd/>
            <a:tailEnd/>
          </a:ln>
        </p:spPr>
        <p:txBody>
          <a:bodyPr/>
          <a:lstStyle/>
          <a:p>
            <a:endParaRPr lang="en-US"/>
          </a:p>
        </p:txBody>
      </p:sp>
      <p:sp>
        <p:nvSpPr>
          <p:cNvPr id="45" name="Line 18"/>
          <p:cNvSpPr>
            <a:spLocks noChangeShapeType="1"/>
          </p:cNvSpPr>
          <p:nvPr/>
        </p:nvSpPr>
        <p:spPr bwMode="auto">
          <a:xfrm>
            <a:off x="841390" y="3852941"/>
            <a:ext cx="7921625" cy="9525"/>
          </a:xfrm>
          <a:prstGeom prst="line">
            <a:avLst/>
          </a:prstGeom>
          <a:noFill/>
          <a:ln w="25400">
            <a:solidFill>
              <a:srgbClr val="999999"/>
            </a:solidFill>
            <a:round/>
            <a:headEnd/>
            <a:tailEnd/>
          </a:ln>
        </p:spPr>
        <p:txBody>
          <a:bodyPr/>
          <a:lstStyle/>
          <a:p>
            <a:endParaRPr lang="en-US"/>
          </a:p>
        </p:txBody>
      </p:sp>
      <p:sp>
        <p:nvSpPr>
          <p:cNvPr id="46" name="Line 18"/>
          <p:cNvSpPr>
            <a:spLocks noChangeShapeType="1"/>
          </p:cNvSpPr>
          <p:nvPr/>
        </p:nvSpPr>
        <p:spPr bwMode="auto">
          <a:xfrm>
            <a:off x="849314" y="4187352"/>
            <a:ext cx="7926387" cy="4762"/>
          </a:xfrm>
          <a:prstGeom prst="line">
            <a:avLst/>
          </a:prstGeom>
          <a:noFill/>
          <a:ln w="25400">
            <a:solidFill>
              <a:srgbClr val="999999"/>
            </a:solidFill>
            <a:round/>
            <a:headEnd/>
            <a:tailEnd/>
          </a:ln>
        </p:spPr>
        <p:txBody>
          <a:bodyPr/>
          <a:lstStyle/>
          <a:p>
            <a:endParaRPr lang="en-US"/>
          </a:p>
        </p:txBody>
      </p:sp>
      <p:pic>
        <p:nvPicPr>
          <p:cNvPr id="58" name="Picture 22"/>
          <p:cNvPicPr>
            <a:picLocks noChangeArrowheads="1"/>
          </p:cNvPicPr>
          <p:nvPr/>
        </p:nvPicPr>
        <p:blipFill>
          <a:blip r:embed="rId6"/>
          <a:srcRect/>
          <a:stretch>
            <a:fillRect/>
          </a:stretch>
        </p:blipFill>
        <p:spPr bwMode="auto">
          <a:xfrm>
            <a:off x="5978042" y="1133582"/>
            <a:ext cx="169862" cy="209550"/>
          </a:xfrm>
          <a:prstGeom prst="rect">
            <a:avLst/>
          </a:prstGeom>
          <a:noFill/>
          <a:ln w="12700">
            <a:noFill/>
            <a:miter lim="800000"/>
            <a:headEnd/>
            <a:tailEnd/>
          </a:ln>
        </p:spPr>
      </p:pic>
      <p:pic>
        <p:nvPicPr>
          <p:cNvPr id="59" name="Picture 22"/>
          <p:cNvPicPr>
            <a:picLocks noChangeArrowheads="1"/>
          </p:cNvPicPr>
          <p:nvPr/>
        </p:nvPicPr>
        <p:blipFill>
          <a:blip r:embed="rId6"/>
          <a:srcRect/>
          <a:stretch>
            <a:fillRect/>
          </a:stretch>
        </p:blipFill>
        <p:spPr bwMode="auto">
          <a:xfrm>
            <a:off x="5987982" y="1481451"/>
            <a:ext cx="169862" cy="209550"/>
          </a:xfrm>
          <a:prstGeom prst="rect">
            <a:avLst/>
          </a:prstGeom>
          <a:noFill/>
          <a:ln w="12700">
            <a:noFill/>
            <a:miter lim="800000"/>
            <a:headEnd/>
            <a:tailEnd/>
          </a:ln>
        </p:spPr>
      </p:pic>
      <p:pic>
        <p:nvPicPr>
          <p:cNvPr id="60" name="Picture 22"/>
          <p:cNvPicPr>
            <a:picLocks noChangeArrowheads="1"/>
          </p:cNvPicPr>
          <p:nvPr/>
        </p:nvPicPr>
        <p:blipFill>
          <a:blip r:embed="rId6"/>
          <a:srcRect/>
          <a:stretch>
            <a:fillRect/>
          </a:stretch>
        </p:blipFill>
        <p:spPr bwMode="auto">
          <a:xfrm>
            <a:off x="5978042" y="1879017"/>
            <a:ext cx="169862" cy="209550"/>
          </a:xfrm>
          <a:prstGeom prst="rect">
            <a:avLst/>
          </a:prstGeom>
          <a:noFill/>
          <a:ln w="12700">
            <a:noFill/>
            <a:miter lim="800000"/>
            <a:headEnd/>
            <a:tailEnd/>
          </a:ln>
        </p:spPr>
      </p:pic>
      <p:pic>
        <p:nvPicPr>
          <p:cNvPr id="61" name="Picture 22"/>
          <p:cNvPicPr>
            <a:picLocks noChangeArrowheads="1"/>
          </p:cNvPicPr>
          <p:nvPr/>
        </p:nvPicPr>
        <p:blipFill>
          <a:blip r:embed="rId6"/>
          <a:srcRect/>
          <a:stretch>
            <a:fillRect/>
          </a:stretch>
        </p:blipFill>
        <p:spPr bwMode="auto">
          <a:xfrm>
            <a:off x="5978042" y="2256703"/>
            <a:ext cx="169862" cy="209550"/>
          </a:xfrm>
          <a:prstGeom prst="rect">
            <a:avLst/>
          </a:prstGeom>
          <a:noFill/>
          <a:ln w="12700">
            <a:noFill/>
            <a:miter lim="800000"/>
            <a:headEnd/>
            <a:tailEnd/>
          </a:ln>
        </p:spPr>
      </p:pic>
      <p:pic>
        <p:nvPicPr>
          <p:cNvPr id="62" name="Picture 22"/>
          <p:cNvPicPr>
            <a:picLocks noChangeArrowheads="1"/>
          </p:cNvPicPr>
          <p:nvPr/>
        </p:nvPicPr>
        <p:blipFill>
          <a:blip r:embed="rId6"/>
          <a:srcRect/>
          <a:stretch>
            <a:fillRect/>
          </a:stretch>
        </p:blipFill>
        <p:spPr bwMode="auto">
          <a:xfrm>
            <a:off x="6010621" y="3523115"/>
            <a:ext cx="169862" cy="209550"/>
          </a:xfrm>
          <a:prstGeom prst="rect">
            <a:avLst/>
          </a:prstGeom>
          <a:noFill/>
          <a:ln w="12700">
            <a:noFill/>
            <a:miter lim="800000"/>
            <a:headEnd/>
            <a:tailEnd/>
          </a:ln>
        </p:spPr>
      </p:pic>
      <p:pic>
        <p:nvPicPr>
          <p:cNvPr id="63" name="Picture 22"/>
          <p:cNvPicPr>
            <a:picLocks noChangeArrowheads="1"/>
          </p:cNvPicPr>
          <p:nvPr/>
        </p:nvPicPr>
        <p:blipFill>
          <a:blip r:embed="rId6"/>
          <a:srcRect/>
          <a:stretch>
            <a:fillRect/>
          </a:stretch>
        </p:blipFill>
        <p:spPr bwMode="auto">
          <a:xfrm>
            <a:off x="5994056" y="3089106"/>
            <a:ext cx="169862" cy="209550"/>
          </a:xfrm>
          <a:prstGeom prst="rect">
            <a:avLst/>
          </a:prstGeom>
          <a:noFill/>
          <a:ln w="12700">
            <a:noFill/>
            <a:miter lim="800000"/>
            <a:headEnd/>
            <a:tailEnd/>
          </a:ln>
        </p:spPr>
      </p:pic>
      <p:pic>
        <p:nvPicPr>
          <p:cNvPr id="64" name="Picture 22"/>
          <p:cNvPicPr>
            <a:picLocks noChangeArrowheads="1"/>
          </p:cNvPicPr>
          <p:nvPr/>
        </p:nvPicPr>
        <p:blipFill>
          <a:blip r:embed="rId6"/>
          <a:srcRect/>
          <a:stretch>
            <a:fillRect/>
          </a:stretch>
        </p:blipFill>
        <p:spPr bwMode="auto">
          <a:xfrm>
            <a:off x="5987429" y="2665037"/>
            <a:ext cx="169862" cy="209550"/>
          </a:xfrm>
          <a:prstGeom prst="rect">
            <a:avLst/>
          </a:prstGeom>
          <a:noFill/>
          <a:ln w="12700">
            <a:noFill/>
            <a:miter lim="800000"/>
            <a:headEnd/>
            <a:tailEnd/>
          </a:ln>
        </p:spPr>
      </p:pic>
      <p:pic>
        <p:nvPicPr>
          <p:cNvPr id="65" name="Picture 22"/>
          <p:cNvPicPr>
            <a:picLocks noChangeArrowheads="1"/>
          </p:cNvPicPr>
          <p:nvPr/>
        </p:nvPicPr>
        <p:blipFill>
          <a:blip r:embed="rId6"/>
          <a:srcRect/>
          <a:stretch>
            <a:fillRect/>
          </a:stretch>
        </p:blipFill>
        <p:spPr bwMode="auto">
          <a:xfrm>
            <a:off x="6010621" y="3920680"/>
            <a:ext cx="169862" cy="209550"/>
          </a:xfrm>
          <a:prstGeom prst="rect">
            <a:avLst/>
          </a:prstGeom>
          <a:noFill/>
          <a:ln w="12700">
            <a:noFill/>
            <a:miter lim="800000"/>
            <a:headEnd/>
            <a:tailEnd/>
          </a:ln>
        </p:spPr>
      </p:pic>
      <p:sp>
        <p:nvSpPr>
          <p:cNvPr id="68" name="TextBox 40"/>
          <p:cNvSpPr txBox="1">
            <a:spLocks noChangeArrowheads="1"/>
          </p:cNvSpPr>
          <p:nvPr/>
        </p:nvSpPr>
        <p:spPr bwMode="auto">
          <a:xfrm>
            <a:off x="5543566" y="4197642"/>
            <a:ext cx="969135" cy="400110"/>
          </a:xfrm>
          <a:prstGeom prst="rect">
            <a:avLst/>
          </a:prstGeom>
          <a:noFill/>
          <a:ln w="9525">
            <a:noFill/>
            <a:miter lim="800000"/>
            <a:headEnd/>
            <a:tailEnd/>
          </a:ln>
        </p:spPr>
        <p:txBody>
          <a:bodyPr wrap="none">
            <a:spAutoFit/>
          </a:bodyPr>
          <a:lstStyle/>
          <a:p>
            <a:pPr>
              <a:spcBef>
                <a:spcPct val="0"/>
              </a:spcBef>
              <a:buClrTx/>
              <a:buFontTx/>
              <a:buNone/>
            </a:pPr>
            <a:r>
              <a:rPr lang="en-US" sz="2000" b="1" dirty="0">
                <a:solidFill>
                  <a:srgbClr val="000000"/>
                </a:solidFill>
              </a:rPr>
              <a:t>$2,299</a:t>
            </a:r>
          </a:p>
        </p:txBody>
      </p:sp>
      <p:sp>
        <p:nvSpPr>
          <p:cNvPr id="69" name="TextBox 41"/>
          <p:cNvSpPr txBox="1">
            <a:spLocks noChangeArrowheads="1"/>
          </p:cNvSpPr>
          <p:nvPr/>
        </p:nvSpPr>
        <p:spPr bwMode="auto">
          <a:xfrm>
            <a:off x="7496188" y="4147533"/>
            <a:ext cx="969135" cy="400110"/>
          </a:xfrm>
          <a:prstGeom prst="rect">
            <a:avLst/>
          </a:prstGeom>
          <a:noFill/>
          <a:ln w="9525">
            <a:noFill/>
            <a:miter lim="800000"/>
            <a:headEnd/>
            <a:tailEnd/>
          </a:ln>
        </p:spPr>
        <p:txBody>
          <a:bodyPr wrap="none">
            <a:spAutoFit/>
          </a:bodyPr>
          <a:lstStyle/>
          <a:p>
            <a:pPr>
              <a:spcBef>
                <a:spcPct val="0"/>
              </a:spcBef>
              <a:buClrTx/>
              <a:buFontTx/>
              <a:buNone/>
            </a:pPr>
            <a:r>
              <a:rPr lang="en-US" sz="2000" b="1" dirty="0">
                <a:solidFill>
                  <a:srgbClr val="000000"/>
                </a:solidFill>
              </a:rPr>
              <a:t>$6,498</a:t>
            </a:r>
          </a:p>
        </p:txBody>
      </p:sp>
      <p:sp>
        <p:nvSpPr>
          <p:cNvPr id="70" name="Rectangle 44"/>
          <p:cNvSpPr>
            <a:spLocks noChangeArrowheads="1"/>
          </p:cNvSpPr>
          <p:nvPr/>
        </p:nvSpPr>
        <p:spPr bwMode="auto">
          <a:xfrm>
            <a:off x="783413" y="4057522"/>
            <a:ext cx="967107" cy="519373"/>
          </a:xfrm>
          <a:prstGeom prst="rect">
            <a:avLst/>
          </a:prstGeom>
          <a:noFill/>
          <a:ln w="9525">
            <a:noFill/>
            <a:miter lim="800000"/>
            <a:headEnd/>
            <a:tailEnd/>
          </a:ln>
        </p:spPr>
        <p:txBody>
          <a:bodyPr wrap="none">
            <a:spAutoFit/>
          </a:bodyPr>
          <a:lstStyle/>
          <a:p>
            <a:pPr marL="6462713" indent="-6462713">
              <a:lnSpc>
                <a:spcPct val="165000"/>
              </a:lnSpc>
              <a:spcBef>
                <a:spcPct val="0"/>
              </a:spcBef>
              <a:buClrTx/>
              <a:buFontTx/>
              <a:buNone/>
              <a:tabLst>
                <a:tab pos="5537200" algn="ctr"/>
                <a:tab pos="6464300" algn="ctr"/>
                <a:tab pos="7315200" algn="l"/>
              </a:tabLst>
            </a:pPr>
            <a:r>
              <a:rPr lang="en-US" sz="1800" b="1" dirty="0">
                <a:solidFill>
                  <a:srgbClr val="000000"/>
                </a:solidFill>
                <a:sym typeface="Arial" pitchFamily="34" charset="0"/>
              </a:rPr>
              <a:t>Pricing</a:t>
            </a:r>
          </a:p>
        </p:txBody>
      </p:sp>
      <p:sp>
        <p:nvSpPr>
          <p:cNvPr id="71" name="Rectangle 38"/>
          <p:cNvSpPr>
            <a:spLocks noChangeArrowheads="1"/>
          </p:cNvSpPr>
          <p:nvPr/>
        </p:nvSpPr>
        <p:spPr bwMode="auto">
          <a:xfrm>
            <a:off x="3628257" y="4809366"/>
            <a:ext cx="5515744" cy="282129"/>
          </a:xfrm>
          <a:prstGeom prst="rect">
            <a:avLst/>
          </a:prstGeom>
          <a:noFill/>
          <a:ln w="9525">
            <a:noFill/>
            <a:miter lim="800000"/>
            <a:headEnd/>
            <a:tailEnd/>
          </a:ln>
        </p:spPr>
        <p:txBody>
          <a:bodyPr wrap="square">
            <a:spAutoFit/>
          </a:bodyPr>
          <a:lstStyle/>
          <a:p>
            <a:pPr marL="6462713" indent="-6462713">
              <a:lnSpc>
                <a:spcPct val="165000"/>
              </a:lnSpc>
              <a:spcBef>
                <a:spcPct val="0"/>
              </a:spcBef>
              <a:buClrTx/>
              <a:buFontTx/>
              <a:buNone/>
              <a:tabLst>
                <a:tab pos="5537200" algn="ctr"/>
                <a:tab pos="6464300" algn="ctr"/>
                <a:tab pos="7315200" algn="l"/>
              </a:tabLst>
            </a:pPr>
            <a:r>
              <a:rPr lang="en-US" sz="800" dirty="0">
                <a:solidFill>
                  <a:srgbClr val="000000"/>
                </a:solidFill>
                <a:sym typeface="Arial" pitchFamily="34" charset="0"/>
              </a:rPr>
              <a:t>** </a:t>
            </a:r>
            <a:r>
              <a:rPr lang="en-US" sz="800" dirty="0" smtClean="0">
                <a:solidFill>
                  <a:srgbClr val="000000"/>
                </a:solidFill>
                <a:sym typeface="Arial" pitchFamily="34" charset="0"/>
              </a:rPr>
              <a:t>No add-ons; Pricing b</a:t>
            </a:r>
            <a:r>
              <a:rPr lang="en-US" sz="800" dirty="0" smtClean="0">
                <a:solidFill>
                  <a:srgbClr val="000000"/>
                </a:solidFill>
              </a:rPr>
              <a:t>ased </a:t>
            </a:r>
            <a:r>
              <a:rPr lang="en-US" sz="800" dirty="0">
                <a:solidFill>
                  <a:srgbClr val="000000"/>
                </a:solidFill>
              </a:rPr>
              <a:t>on 4 socket comparison and 1 year term, Oracle pricing based on Oracle Linux Premier</a:t>
            </a:r>
            <a:endParaRPr lang="en-US" sz="800" dirty="0">
              <a:solidFill>
                <a:srgbClr val="000000"/>
              </a:solidFill>
              <a:sym typeface="Arial" pitchFamily="34" charset="0"/>
            </a:endParaRPr>
          </a:p>
        </p:txBody>
      </p:sp>
      <p:sp>
        <p:nvSpPr>
          <p:cNvPr id="72" name="Rectangle 42"/>
          <p:cNvSpPr>
            <a:spLocks noChangeArrowheads="1"/>
          </p:cNvSpPr>
          <p:nvPr/>
        </p:nvSpPr>
        <p:spPr bwMode="auto">
          <a:xfrm>
            <a:off x="7208631" y="4362185"/>
            <a:ext cx="1767130" cy="329577"/>
          </a:xfrm>
          <a:prstGeom prst="rect">
            <a:avLst/>
          </a:prstGeom>
          <a:noFill/>
          <a:ln w="9525">
            <a:noFill/>
            <a:miter lim="800000"/>
            <a:headEnd/>
            <a:tailEnd/>
          </a:ln>
        </p:spPr>
        <p:txBody>
          <a:bodyPr wrap="none">
            <a:spAutoFit/>
          </a:bodyPr>
          <a:lstStyle/>
          <a:p>
            <a:pPr marL="6462713" indent="-6462713">
              <a:lnSpc>
                <a:spcPct val="165000"/>
              </a:lnSpc>
              <a:spcBef>
                <a:spcPct val="0"/>
              </a:spcBef>
              <a:buClrTx/>
              <a:buFontTx/>
              <a:buNone/>
              <a:tabLst>
                <a:tab pos="5537200" algn="ctr"/>
                <a:tab pos="6464300" algn="ctr"/>
                <a:tab pos="7315200" algn="l"/>
              </a:tabLst>
            </a:pPr>
            <a:r>
              <a:rPr lang="en-US" sz="1000" dirty="0">
                <a:solidFill>
                  <a:srgbClr val="000000"/>
                </a:solidFill>
                <a:sym typeface="Arial" pitchFamily="34" charset="0"/>
              </a:rPr>
              <a:t>(2 X $3,249 per socket pair)</a:t>
            </a:r>
          </a:p>
        </p:txBody>
      </p:sp>
      <p:sp>
        <p:nvSpPr>
          <p:cNvPr id="73" name="Line 12"/>
          <p:cNvSpPr>
            <a:spLocks noChangeShapeType="1"/>
          </p:cNvSpPr>
          <p:nvPr/>
        </p:nvSpPr>
        <p:spPr bwMode="auto">
          <a:xfrm>
            <a:off x="782638" y="1056464"/>
            <a:ext cx="7980362" cy="3175"/>
          </a:xfrm>
          <a:prstGeom prst="line">
            <a:avLst/>
          </a:prstGeom>
          <a:noFill/>
          <a:ln w="25400">
            <a:solidFill>
              <a:srgbClr val="999999"/>
            </a:solidFill>
            <a:round/>
            <a:headEnd/>
            <a:tailEnd/>
          </a:ln>
        </p:spPr>
        <p:txBody>
          <a:bodyPr/>
          <a:lstStyle/>
          <a:p>
            <a:endParaRPr lang="en-US"/>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9"/>
          <p:cNvSpPr>
            <a:spLocks noGrp="1" noChangeArrowheads="1"/>
          </p:cNvSpPr>
          <p:nvPr>
            <p:ph type="title"/>
          </p:nvPr>
        </p:nvSpPr>
        <p:spPr/>
        <p:txBody>
          <a:bodyPr/>
          <a:lstStyle/>
          <a:p>
            <a:r>
              <a:rPr lang="en-US" dirty="0" smtClean="0"/>
              <a:t>Agenda</a:t>
            </a:r>
          </a:p>
        </p:txBody>
      </p:sp>
      <p:sp>
        <p:nvSpPr>
          <p:cNvPr id="59395" name="Rectangle 70"/>
          <p:cNvSpPr>
            <a:spLocks noGrp="1" noChangeArrowheads="1"/>
          </p:cNvSpPr>
          <p:nvPr>
            <p:ph idx="1"/>
          </p:nvPr>
        </p:nvSpPr>
        <p:spPr>
          <a:xfrm>
            <a:off x="801166" y="1053735"/>
            <a:ext cx="6775519" cy="3325358"/>
          </a:xfrm>
        </p:spPr>
        <p:txBody>
          <a:bodyPr/>
          <a:lstStyle/>
          <a:p>
            <a:r>
              <a:rPr lang="en-US" b="1" dirty="0" smtClean="0">
                <a:solidFill>
                  <a:srgbClr val="FF0000"/>
                </a:solidFill>
              </a:rPr>
              <a:t>Oracle Linux Strategy</a:t>
            </a:r>
          </a:p>
          <a:p>
            <a:r>
              <a:rPr lang="en-US" dirty="0" smtClean="0"/>
              <a:t>Overview and Roadmap</a:t>
            </a:r>
          </a:p>
          <a:p>
            <a:r>
              <a:rPr lang="en-US" dirty="0" smtClean="0"/>
              <a:t>Support &amp; Pricing</a:t>
            </a:r>
          </a:p>
          <a:p>
            <a:r>
              <a:rPr lang="en-US" dirty="0" smtClean="0"/>
              <a:t>Why Oracle Linux?</a:t>
            </a:r>
          </a:p>
          <a:p>
            <a:r>
              <a:rPr lang="en-US" dirty="0" smtClean="0"/>
              <a:t>Next Steps</a:t>
            </a:r>
          </a:p>
        </p:txBody>
      </p:sp>
      <p:pic>
        <p:nvPicPr>
          <p:cNvPr id="8" name="Picture 7" descr="ph_ind_arc_007_croppe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39644" y="548727"/>
            <a:ext cx="1604356" cy="160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6811408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838200" y="94060"/>
            <a:ext cx="7581900" cy="706040"/>
          </a:xfrm>
        </p:spPr>
        <p:txBody>
          <a:bodyPr/>
          <a:lstStyle/>
          <a:p>
            <a:r>
              <a:rPr lang="en-US" dirty="0" smtClean="0">
                <a:latin typeface="Arial" charset="0"/>
                <a:cs typeface="MS PGothic" charset="0"/>
              </a:rPr>
              <a:t>Summary: Why Switch </a:t>
            </a:r>
            <a:r>
              <a:rPr lang="en-US" dirty="0">
                <a:latin typeface="Arial" charset="0"/>
                <a:cs typeface="MS PGothic" charset="0"/>
              </a:rPr>
              <a:t>to Oracle Linux</a:t>
            </a:r>
          </a:p>
        </p:txBody>
      </p:sp>
      <p:graphicFrame>
        <p:nvGraphicFramePr>
          <p:cNvPr id="5" name="Table 4"/>
          <p:cNvGraphicFramePr>
            <a:graphicFrameLocks noGrp="1"/>
          </p:cNvGraphicFramePr>
          <p:nvPr/>
        </p:nvGraphicFramePr>
        <p:xfrm>
          <a:off x="149292" y="670638"/>
          <a:ext cx="8901403" cy="3843659"/>
        </p:xfrm>
        <a:graphic>
          <a:graphicData uri="http://schemas.openxmlformats.org/drawingml/2006/table">
            <a:tbl>
              <a:tblPr/>
              <a:tblGrid>
                <a:gridCol w="2787197"/>
                <a:gridCol w="6114206"/>
              </a:tblGrid>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MS PGothic" charset="0"/>
                        </a:rPr>
                        <a:t>Reason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Arial" charset="0"/>
                          <a:ea typeface="ＭＳ Ｐゴシック" charset="0"/>
                          <a:cs typeface="MS PGothic" charset="0"/>
                        </a:rPr>
                        <a:t>Details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774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ＭＳ Ｐゴシック" charset="0"/>
                          <a:cs typeface="MS PGothic" charset="0"/>
                        </a:rPr>
                        <a:t>Free to download and distribute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r>
                        <a:rPr kumimoji="0" lang="en-US" sz="1200" b="0" i="0" u="none" strike="noStrike" cap="none" normalizeH="0" baseline="0" dirty="0">
                          <a:ln>
                            <a:noFill/>
                          </a:ln>
                          <a:solidFill>
                            <a:srgbClr val="000000"/>
                          </a:solidFill>
                          <a:effectLst/>
                          <a:latin typeface="Arial" charset="0"/>
                          <a:ea typeface="ＭＳ Ｐゴシック" charset="0"/>
                          <a:cs typeface="MS PGothic" charset="0"/>
                        </a:rPr>
                        <a:t>Oracle Linux </a:t>
                      </a:r>
                      <a:r>
                        <a:rPr kumimoji="0" lang="en-US" sz="1200" b="0" i="0" u="none" strike="noStrike" cap="none" normalizeH="0" baseline="0" dirty="0" smtClean="0">
                          <a:ln>
                            <a:noFill/>
                          </a:ln>
                          <a:solidFill>
                            <a:srgbClr val="000000"/>
                          </a:solidFill>
                          <a:effectLst/>
                          <a:latin typeface="Arial" charset="0"/>
                          <a:ea typeface="ＭＳ Ｐゴシック" charset="0"/>
                          <a:cs typeface="MS PGothic" charset="0"/>
                        </a:rPr>
                        <a:t>binaries and patches</a:t>
                      </a:r>
                      <a:endParaRPr kumimoji="0" lang="en-US" sz="1200" b="0" i="0" u="none" strike="noStrike" cap="none" normalizeH="0" baseline="0" dirty="0">
                        <a:ln>
                          <a:noFill/>
                        </a:ln>
                        <a:solidFill>
                          <a:srgbClr val="000000"/>
                        </a:solidFill>
                        <a:effectLst/>
                        <a:latin typeface="Arial" charset="0"/>
                        <a:ea typeface="ＭＳ Ｐゴシック" charset="0"/>
                        <a:cs typeface="MS PGothic"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r h="759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ea typeface="MS PGothic" charset="0"/>
                        </a:rPr>
                        <a:t>Lower </a:t>
                      </a:r>
                      <a:r>
                        <a:rPr kumimoji="0" lang="en-US" sz="1200" b="0" i="0" u="none" strike="noStrike" cap="none" normalizeH="0" baseline="0" dirty="0" smtClean="0">
                          <a:ln>
                            <a:noFill/>
                          </a:ln>
                          <a:solidFill>
                            <a:srgbClr val="000000"/>
                          </a:solidFill>
                          <a:effectLst/>
                          <a:latin typeface="Arial" charset="0"/>
                          <a:ea typeface="MS PGothic" charset="0"/>
                        </a:rPr>
                        <a:t>cost to deploy in production</a:t>
                      </a:r>
                      <a:endParaRPr kumimoji="0" lang="en-US" sz="1200" b="0" i="0" u="none" strike="noStrike" cap="none" normalizeH="0" baseline="0" dirty="0">
                        <a:ln>
                          <a:noFill/>
                        </a:ln>
                        <a:solidFill>
                          <a:srgbClr val="000000"/>
                        </a:solidFill>
                        <a:effectLst/>
                        <a:latin typeface="Arial" charset="0"/>
                        <a:ea typeface="MS PGothic"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r>
                        <a:rPr kumimoji="0" lang="en-US" sz="1200" b="0" i="0" u="none" strike="noStrike" cap="none" normalizeH="0" baseline="0" dirty="0">
                          <a:ln>
                            <a:noFill/>
                          </a:ln>
                          <a:solidFill>
                            <a:srgbClr val="000000"/>
                          </a:solidFill>
                          <a:effectLst/>
                          <a:latin typeface="Arial" charset="0"/>
                          <a:ea typeface="ＭＳ Ｐゴシック" charset="0"/>
                          <a:cs typeface="MS PGothic" charset="0"/>
                        </a:rPr>
                        <a:t>Affordable support</a:t>
                      </a:r>
                    </a:p>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r>
                        <a:rPr kumimoji="0" lang="en-US" sz="1200" b="0" i="0" u="none" strike="noStrike" cap="none" normalizeH="0" baseline="0" dirty="0">
                          <a:ln>
                            <a:noFill/>
                          </a:ln>
                          <a:solidFill>
                            <a:srgbClr val="000000"/>
                          </a:solidFill>
                          <a:effectLst/>
                          <a:latin typeface="Arial" charset="0"/>
                          <a:ea typeface="ＭＳ Ｐゴシック" charset="0"/>
                          <a:cs typeface="MS PGothic" charset="0"/>
                        </a:rPr>
                        <a:t>Free </a:t>
                      </a:r>
                      <a:r>
                        <a:rPr kumimoji="0" lang="en-US" sz="1200" b="0" i="0" u="none" strike="noStrike" cap="none" normalizeH="0" baseline="0" dirty="0" smtClean="0">
                          <a:ln>
                            <a:noFill/>
                          </a:ln>
                          <a:solidFill>
                            <a:srgbClr val="000000"/>
                          </a:solidFill>
                          <a:effectLst/>
                          <a:latin typeface="Arial" charset="0"/>
                          <a:ea typeface="ＭＳ Ｐゴシック" charset="0"/>
                          <a:cs typeface="MS PGothic" charset="0"/>
                        </a:rPr>
                        <a:t> enterprise-class management </a:t>
                      </a:r>
                      <a:r>
                        <a:rPr kumimoji="0" lang="en-US" sz="1200" b="0" i="0" u="none" strike="noStrike" cap="none" normalizeH="0" baseline="0" dirty="0">
                          <a:ln>
                            <a:noFill/>
                          </a:ln>
                          <a:solidFill>
                            <a:srgbClr val="000000"/>
                          </a:solidFill>
                          <a:effectLst/>
                          <a:latin typeface="Arial" charset="0"/>
                          <a:ea typeface="ＭＳ Ｐゴシック" charset="0"/>
                          <a:cs typeface="MS PGothic" charset="0"/>
                        </a:rPr>
                        <a:t>and clustering tools</a:t>
                      </a:r>
                    </a:p>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r>
                        <a:rPr kumimoji="0" lang="en-US" sz="1200" b="0" i="0" u="none" strike="noStrike" cap="none" normalizeH="0" baseline="0" dirty="0">
                          <a:ln>
                            <a:noFill/>
                          </a:ln>
                          <a:solidFill>
                            <a:srgbClr val="000000"/>
                          </a:solidFill>
                          <a:effectLst/>
                          <a:latin typeface="Arial" charset="0"/>
                          <a:ea typeface="ＭＳ Ｐゴシック" charset="0"/>
                          <a:cs typeface="MS PGothic" charset="0"/>
                        </a:rPr>
                        <a:t>Oracle Linux support included with Oracle</a:t>
                      </a:r>
                      <a:r>
                        <a:rPr kumimoji="0" lang="ja-JP" altLang="en-US" sz="1200" b="0" i="0" u="none" strike="noStrike" cap="none" normalizeH="0" baseline="0">
                          <a:ln>
                            <a:noFill/>
                          </a:ln>
                          <a:solidFill>
                            <a:srgbClr val="000000"/>
                          </a:solidFill>
                          <a:effectLst/>
                          <a:latin typeface="Arial" charset="0"/>
                          <a:ea typeface="ＭＳ Ｐゴシック" charset="0"/>
                          <a:cs typeface="MS PGothic" charset="0"/>
                        </a:rPr>
                        <a:t>’</a:t>
                      </a:r>
                      <a:r>
                        <a:rPr kumimoji="0" lang="en-US" altLang="ja-JP" sz="1200" b="0" i="0" u="none" strike="noStrike" cap="none" normalizeH="0" baseline="0" dirty="0">
                          <a:ln>
                            <a:noFill/>
                          </a:ln>
                          <a:solidFill>
                            <a:srgbClr val="000000"/>
                          </a:solidFill>
                          <a:effectLst/>
                          <a:latin typeface="Arial" charset="0"/>
                          <a:ea typeface="ＭＳ Ｐゴシック" charset="0"/>
                          <a:cs typeface="MS PGothic" charset="0"/>
                        </a:rPr>
                        <a:t>s Sun x86 systems support at no additional fees</a:t>
                      </a:r>
                    </a:p>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endParaRPr kumimoji="0" lang="en-US" sz="1200" b="0" i="0" u="none" strike="noStrike" cap="none" normalizeH="0" baseline="0" dirty="0">
                        <a:ln>
                          <a:noFill/>
                        </a:ln>
                        <a:solidFill>
                          <a:srgbClr val="000000"/>
                        </a:solidFill>
                        <a:effectLst/>
                        <a:latin typeface="Arial" charset="0"/>
                        <a:ea typeface="ＭＳ Ｐゴシック" charset="0"/>
                        <a:cs typeface="MS PGothic"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r>
              <a:tr h="5244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ea typeface="MS PGothic" charset="0"/>
                        </a:rPr>
                        <a:t>Zero-downtime kernel updates with </a:t>
                      </a:r>
                      <a:r>
                        <a:rPr kumimoji="0" lang="en-US" sz="1200" b="0" i="0" u="none" strike="noStrike" cap="none" normalizeH="0" baseline="0" dirty="0" err="1" smtClean="0">
                          <a:ln>
                            <a:noFill/>
                          </a:ln>
                          <a:solidFill>
                            <a:srgbClr val="000000"/>
                          </a:solidFill>
                          <a:effectLst/>
                          <a:latin typeface="Arial" charset="0"/>
                          <a:ea typeface="MS PGothic" charset="0"/>
                        </a:rPr>
                        <a:t>Ksplice</a:t>
                      </a:r>
                      <a:endParaRPr kumimoji="0" lang="en-US" sz="1200" b="0" i="0" u="none" strike="noStrike" cap="none" normalizeH="0" baseline="0" dirty="0">
                        <a:ln>
                          <a:noFill/>
                        </a:ln>
                        <a:solidFill>
                          <a:srgbClr val="000000"/>
                        </a:solidFill>
                        <a:effectLst/>
                        <a:latin typeface="Arial" charset="0"/>
                        <a:ea typeface="MS PGothic"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r>
                        <a:rPr kumimoji="0" lang="en-US" sz="1200" b="0" i="0" u="none" strike="noStrike" cap="none" normalizeH="0" baseline="0" dirty="0" smtClean="0">
                          <a:ln>
                            <a:noFill/>
                          </a:ln>
                          <a:solidFill>
                            <a:srgbClr val="000000"/>
                          </a:solidFill>
                          <a:effectLst/>
                          <a:latin typeface="Arial" charset="0"/>
                          <a:ea typeface="ＭＳ Ｐゴシック" charset="0"/>
                          <a:cs typeface="MS PGothic" charset="0"/>
                        </a:rPr>
                        <a:t>Only Oracle offers this</a:t>
                      </a:r>
                    </a:p>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r>
                        <a:rPr kumimoji="0" lang="en-US" sz="1200" b="0" i="0" u="none" strike="noStrike" cap="none" normalizeH="0" baseline="0" dirty="0" smtClean="0">
                          <a:ln>
                            <a:noFill/>
                          </a:ln>
                          <a:solidFill>
                            <a:srgbClr val="000000"/>
                          </a:solidFill>
                          <a:effectLst/>
                          <a:latin typeface="Arial" charset="0"/>
                          <a:ea typeface="ＭＳ Ｐゴシック" charset="0"/>
                          <a:cs typeface="MS PGothic" charset="0"/>
                        </a:rPr>
                        <a:t>Available to all Premier Support customers at no additional charge</a:t>
                      </a:r>
                      <a:endParaRPr kumimoji="0" lang="en-US" sz="1200" b="0" i="0" u="none" strike="noStrike" cap="none" normalizeH="0" baseline="0" dirty="0">
                        <a:ln>
                          <a:noFill/>
                        </a:ln>
                        <a:solidFill>
                          <a:srgbClr val="000000"/>
                        </a:solidFill>
                        <a:effectLst/>
                        <a:latin typeface="Arial" charset="0"/>
                        <a:ea typeface="ＭＳ Ｐゴシック" charset="0"/>
                        <a:cs typeface="MS PGothic"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ea typeface="MS PGothic" charset="0"/>
                        </a:rPr>
                        <a:t>Higher quality support; faster problem resolution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r>
                        <a:rPr kumimoji="0" lang="en-US" sz="1200" b="0" i="0" u="none" strike="noStrike" cap="none" normalizeH="0" baseline="0">
                          <a:ln>
                            <a:noFill/>
                          </a:ln>
                          <a:solidFill>
                            <a:srgbClr val="000000"/>
                          </a:solidFill>
                          <a:effectLst/>
                          <a:latin typeface="Arial" charset="0"/>
                          <a:ea typeface="ＭＳ Ｐゴシック" charset="0"/>
                          <a:cs typeface="MS PGothic" charset="0"/>
                        </a:rPr>
                        <a:t>Premier backports</a:t>
                      </a:r>
                    </a:p>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r>
                        <a:rPr kumimoji="0" lang="en-US" sz="1200" b="0" i="0" u="none" strike="noStrike" cap="none" normalizeH="0" baseline="0">
                          <a:ln>
                            <a:noFill/>
                          </a:ln>
                          <a:solidFill>
                            <a:srgbClr val="000000"/>
                          </a:solidFill>
                          <a:effectLst/>
                          <a:latin typeface="Arial" charset="0"/>
                          <a:ea typeface="ＭＳ Ｐゴシック" charset="0"/>
                          <a:cs typeface="MS PGothic" charset="0"/>
                        </a:rPr>
                        <a:t>Support experts understand not just the OS but also the apps and databases running on Linux</a:t>
                      </a:r>
                    </a:p>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r>
                        <a:rPr kumimoji="0" lang="en-US" sz="1200" b="0" i="0" u="none" strike="noStrike" cap="none" normalizeH="0" baseline="0">
                          <a:ln>
                            <a:noFill/>
                          </a:ln>
                          <a:solidFill>
                            <a:srgbClr val="000000"/>
                          </a:solidFill>
                          <a:effectLst/>
                          <a:latin typeface="Arial" charset="0"/>
                          <a:ea typeface="ＭＳ Ｐゴシック" charset="0"/>
                          <a:cs typeface="MS PGothic" charset="0"/>
                        </a:rPr>
                        <a:t>Single point of support from Apps to Disk</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r h="436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ＭＳ Ｐゴシック" charset="0"/>
                          <a:cs typeface="MS PGothic" charset="0"/>
                        </a:rPr>
                        <a:t>Ease of deployment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r>
                        <a:rPr kumimoji="0" lang="en-US" sz="1200" b="0" i="0" u="none" strike="noStrike" cap="none" normalizeH="0" baseline="0">
                          <a:ln>
                            <a:noFill/>
                          </a:ln>
                          <a:solidFill>
                            <a:srgbClr val="000000"/>
                          </a:solidFill>
                          <a:effectLst/>
                          <a:latin typeface="Arial" charset="0"/>
                          <a:ea typeface="ＭＳ Ｐゴシック" charset="0"/>
                          <a:cs typeface="MS PGothic" charset="0"/>
                        </a:rPr>
                        <a:t>Oracle Validated Configurations for Linux</a:t>
                      </a:r>
                    </a:p>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r>
                        <a:rPr kumimoji="0" lang="en-US" sz="1200" b="0" i="0" u="none" strike="noStrike" cap="none" normalizeH="0" baseline="0">
                          <a:ln>
                            <a:noFill/>
                          </a:ln>
                          <a:solidFill>
                            <a:srgbClr val="000000"/>
                          </a:solidFill>
                          <a:effectLst/>
                          <a:latin typeface="Arial" charset="0"/>
                          <a:ea typeface="ＭＳ Ｐゴシック" charset="0"/>
                          <a:cs typeface="MS PGothic" charset="0"/>
                        </a:rPr>
                        <a:t>Oracle VM Templates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E7"/>
                    </a:solidFill>
                  </a:tcPr>
                </a:tc>
              </a:tr>
              <a:tr h="436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charset="0"/>
                          <a:ea typeface="ＭＳ Ｐゴシック" charset="0"/>
                          <a:cs typeface="MS PGothic" charset="0"/>
                        </a:rPr>
                        <a:t>Oracle Linux tracks the mainline kernel closely</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c>
                  <a:txBody>
                    <a:bodyPr/>
                    <a:lstStyle/>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r>
                        <a:rPr kumimoji="0" lang="en-US" sz="1200" b="0" i="0" u="none" strike="noStrike" cap="none" normalizeH="0" baseline="0" dirty="0">
                          <a:ln>
                            <a:noFill/>
                          </a:ln>
                          <a:solidFill>
                            <a:srgbClr val="000000"/>
                          </a:solidFill>
                          <a:effectLst/>
                          <a:latin typeface="Arial" charset="0"/>
                          <a:ea typeface="ＭＳ Ｐゴシック" charset="0"/>
                          <a:cs typeface="MS PGothic" charset="0"/>
                        </a:rPr>
                        <a:t>Fast, Modern and Reliable</a:t>
                      </a:r>
                    </a:p>
                    <a:p>
                      <a:pPr marL="117475" marR="0" lvl="0" indent="-117475" algn="l" defTabSz="914400" rtl="0" eaLnBrk="1" fontAlgn="base" latinLnBrk="0" hangingPunct="1">
                        <a:lnSpc>
                          <a:spcPct val="90000"/>
                        </a:lnSpc>
                        <a:spcBef>
                          <a:spcPct val="0"/>
                        </a:spcBef>
                        <a:spcAft>
                          <a:spcPct val="0"/>
                        </a:spcAft>
                        <a:buClr>
                          <a:schemeClr val="accent1"/>
                        </a:buClr>
                        <a:buSzTx/>
                        <a:buFont typeface="Arial" charset="0"/>
                        <a:buChar char="•"/>
                        <a:tabLst/>
                      </a:pPr>
                      <a:r>
                        <a:rPr kumimoji="0" lang="en-US" sz="1200" b="0" i="0" u="none" strike="noStrike" cap="none" normalizeH="0" baseline="0" dirty="0">
                          <a:ln>
                            <a:noFill/>
                          </a:ln>
                          <a:solidFill>
                            <a:srgbClr val="000000"/>
                          </a:solidFill>
                          <a:effectLst/>
                          <a:latin typeface="Arial" charset="0"/>
                          <a:ea typeface="ＭＳ Ｐゴシック" charset="0"/>
                          <a:cs typeface="MS PGothic" charset="0"/>
                        </a:rPr>
                        <a:t>Take advantage of the latest Linux innovations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CBCB"/>
                    </a:solidFill>
                  </a:tcPr>
                </a:tc>
              </a:tr>
            </a:tbl>
          </a:graphicData>
        </a:graphic>
      </p:graphicFrame>
    </p:spTree>
    <p:extLst>
      <p:ext uri="{BB962C8B-B14F-4D97-AF65-F5344CB8AC3E}">
        <p14:creationId xmlns:p14="http://schemas.microsoft.com/office/powerpoint/2010/main" xmlns="" val="2501689473"/>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808039" y="1131590"/>
            <a:ext cx="8126412" cy="3478212"/>
          </a:xfrm>
        </p:spPr>
        <p:txBody>
          <a:bodyPr/>
          <a:lstStyle/>
          <a:p>
            <a:pPr eaLnBrk="1" hangingPunct="1">
              <a:spcBef>
                <a:spcPct val="50000"/>
              </a:spcBef>
            </a:pPr>
            <a:r>
              <a:rPr lang="en-US" sz="2000" dirty="0">
                <a:ea typeface="ＭＳ Ｐゴシック" charset="-128"/>
              </a:rPr>
              <a:t>Existing Red Hat customers do not need to re-install Linux</a:t>
            </a:r>
          </a:p>
          <a:p>
            <a:pPr eaLnBrk="1" hangingPunct="1">
              <a:spcBef>
                <a:spcPct val="50000"/>
              </a:spcBef>
            </a:pPr>
            <a:r>
              <a:rPr lang="en-US" sz="2000" dirty="0">
                <a:ea typeface="ＭＳ Ｐゴシック" charset="-128"/>
              </a:rPr>
              <a:t>Switch to Oracle </a:t>
            </a:r>
            <a:r>
              <a:rPr lang="en-US" sz="2000" dirty="0" smtClean="0">
                <a:ea typeface="ＭＳ Ｐゴシック" charset="-128"/>
              </a:rPr>
              <a:t>Linux </a:t>
            </a:r>
            <a:r>
              <a:rPr lang="en-US" sz="2000" dirty="0">
                <a:ea typeface="ＭＳ Ｐゴシック" charset="-128"/>
              </a:rPr>
              <a:t>in just </a:t>
            </a:r>
            <a:r>
              <a:rPr lang="en-US" sz="2000" dirty="0" smtClean="0">
                <a:ea typeface="ＭＳ Ｐゴシック" charset="-128"/>
              </a:rPr>
              <a:t>minutes</a:t>
            </a:r>
            <a:endParaRPr lang="en-US" sz="1800" dirty="0"/>
          </a:p>
        </p:txBody>
      </p:sp>
      <p:sp>
        <p:nvSpPr>
          <p:cNvPr id="103426" name="Rectangle 2"/>
          <p:cNvSpPr>
            <a:spLocks noGrp="1" noChangeArrowheads="1"/>
          </p:cNvSpPr>
          <p:nvPr>
            <p:ph type="title"/>
          </p:nvPr>
        </p:nvSpPr>
        <p:spPr/>
        <p:txBody>
          <a:bodyPr/>
          <a:lstStyle/>
          <a:p>
            <a:pPr eaLnBrk="1" hangingPunct="1"/>
            <a:r>
              <a:rPr lang="en-US" dirty="0">
                <a:ea typeface="ＭＳ Ｐゴシック" charset="-128"/>
              </a:rPr>
              <a:t>Switching to Oracle </a:t>
            </a:r>
            <a:r>
              <a:rPr lang="en-US" dirty="0" smtClean="0">
                <a:ea typeface="ＭＳ Ｐゴシック" charset="-128"/>
              </a:rPr>
              <a:t>Linux</a:t>
            </a:r>
            <a:endParaRPr lang="en-US" dirty="0">
              <a:ea typeface="ＭＳ Ｐゴシック" charset="-128"/>
            </a:endParaRPr>
          </a:p>
        </p:txBody>
      </p:sp>
      <p:grpSp>
        <p:nvGrpSpPr>
          <p:cNvPr id="2" name="Group 18"/>
          <p:cNvGrpSpPr/>
          <p:nvPr/>
        </p:nvGrpSpPr>
        <p:grpSpPr>
          <a:xfrm>
            <a:off x="2291934" y="2185678"/>
            <a:ext cx="2592288" cy="2299438"/>
            <a:chOff x="2291934" y="2185678"/>
            <a:chExt cx="2592288" cy="2299438"/>
          </a:xfrm>
        </p:grpSpPr>
        <p:sp>
          <p:nvSpPr>
            <p:cNvPr id="7" name="Oval 6"/>
            <p:cNvSpPr/>
            <p:nvPr/>
          </p:nvSpPr>
          <p:spPr>
            <a:xfrm>
              <a:off x="2801684" y="2185678"/>
              <a:ext cx="1440160" cy="1440160"/>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b="1" dirty="0">
                  <a:solidFill>
                    <a:srgbClr val="FFFFFF"/>
                  </a:solidFill>
                  <a:latin typeface="Arial" pitchFamily="34" charset="0"/>
                  <a:cs typeface="Arial" pitchFamily="34" charset="0"/>
                </a:rPr>
                <a:t>Step</a:t>
              </a:r>
            </a:p>
            <a:p>
              <a:pPr algn="ctr"/>
              <a:r>
                <a:rPr lang="en-US" sz="3200" b="1" dirty="0">
                  <a:solidFill>
                    <a:srgbClr val="FFFFFF"/>
                  </a:solidFill>
                  <a:latin typeface="Arial" pitchFamily="34" charset="0"/>
                  <a:cs typeface="Arial" pitchFamily="34" charset="0"/>
                </a:rPr>
                <a:t>2</a:t>
              </a:r>
            </a:p>
          </p:txBody>
        </p:sp>
        <p:sp>
          <p:nvSpPr>
            <p:cNvPr id="10" name="Rectangle 9"/>
            <p:cNvSpPr/>
            <p:nvPr/>
          </p:nvSpPr>
          <p:spPr>
            <a:xfrm>
              <a:off x="2291934" y="3777230"/>
              <a:ext cx="2592288" cy="707886"/>
            </a:xfrm>
            <a:prstGeom prst="rect">
              <a:avLst/>
            </a:prstGeom>
          </p:spPr>
          <p:txBody>
            <a:bodyPr wrap="square">
              <a:spAutoFit/>
            </a:bodyPr>
            <a:lstStyle/>
            <a:p>
              <a:pPr marL="0" lvl="1" indent="0" algn="ctr">
                <a:lnSpc>
                  <a:spcPts val="1600"/>
                </a:lnSpc>
                <a:spcBef>
                  <a:spcPct val="50000"/>
                </a:spcBef>
              </a:pPr>
              <a:r>
                <a:rPr lang="en-US" sz="1600" b="1" dirty="0">
                  <a:solidFill>
                    <a:srgbClr val="000000"/>
                  </a:solidFill>
                </a:rPr>
                <a:t>Register for </a:t>
              </a:r>
              <a:r>
                <a:rPr lang="en-US" sz="1600" b="1" dirty="0" smtClean="0">
                  <a:solidFill>
                    <a:srgbClr val="000000"/>
                  </a:solidFill>
                </a:rPr>
                <a:t/>
              </a:r>
              <a:br>
                <a:rPr lang="en-US" sz="1600" b="1" dirty="0" smtClean="0">
                  <a:solidFill>
                    <a:srgbClr val="000000"/>
                  </a:solidFill>
                </a:rPr>
              </a:br>
              <a:r>
                <a:rPr lang="en-US" sz="1600" b="1" dirty="0" err="1" smtClean="0">
                  <a:solidFill>
                    <a:srgbClr val="000000"/>
                  </a:solidFill>
                </a:rPr>
                <a:t>ULN</a:t>
              </a:r>
              <a:r>
                <a:rPr lang="en-US" sz="1600" b="1" dirty="0" smtClean="0">
                  <a:solidFill>
                    <a:srgbClr val="000000"/>
                  </a:solidFill>
                </a:rPr>
                <a:t> </a:t>
              </a:r>
              <a:r>
                <a:rPr lang="en-US" sz="1600" b="1" dirty="0">
                  <a:solidFill>
                    <a:srgbClr val="000000"/>
                  </a:solidFill>
                </a:rPr>
                <a:t>account via linux.oracle.com/register</a:t>
              </a:r>
            </a:p>
          </p:txBody>
        </p:sp>
      </p:grpSp>
      <p:grpSp>
        <p:nvGrpSpPr>
          <p:cNvPr id="4" name="Group 19"/>
          <p:cNvGrpSpPr/>
          <p:nvPr/>
        </p:nvGrpSpPr>
        <p:grpSpPr>
          <a:xfrm>
            <a:off x="4653841" y="2185678"/>
            <a:ext cx="1944216" cy="2435262"/>
            <a:chOff x="4653841" y="2185678"/>
            <a:chExt cx="1944216" cy="2435262"/>
          </a:xfrm>
        </p:grpSpPr>
        <p:sp>
          <p:nvSpPr>
            <p:cNvPr id="8" name="Oval 7"/>
            <p:cNvSpPr/>
            <p:nvPr/>
          </p:nvSpPr>
          <p:spPr>
            <a:xfrm>
              <a:off x="4902155" y="2185678"/>
              <a:ext cx="1440160" cy="1440160"/>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b="1" dirty="0">
                  <a:solidFill>
                    <a:srgbClr val="FFFFFF"/>
                  </a:solidFill>
                  <a:latin typeface="Arial" pitchFamily="34" charset="0"/>
                  <a:cs typeface="Arial" pitchFamily="34" charset="0"/>
                </a:rPr>
                <a:t>Step</a:t>
              </a:r>
            </a:p>
            <a:p>
              <a:pPr algn="ctr"/>
              <a:r>
                <a:rPr lang="en-US" sz="3200" b="1" dirty="0">
                  <a:solidFill>
                    <a:srgbClr val="FFFFFF"/>
                  </a:solidFill>
                  <a:latin typeface="Arial" pitchFamily="34" charset="0"/>
                  <a:cs typeface="Arial" pitchFamily="34" charset="0"/>
                </a:rPr>
                <a:t>3</a:t>
              </a:r>
            </a:p>
          </p:txBody>
        </p:sp>
        <p:sp>
          <p:nvSpPr>
            <p:cNvPr id="11" name="Rectangle 10"/>
            <p:cNvSpPr/>
            <p:nvPr/>
          </p:nvSpPr>
          <p:spPr>
            <a:xfrm>
              <a:off x="4653841" y="3701030"/>
              <a:ext cx="1944216" cy="919910"/>
            </a:xfrm>
            <a:prstGeom prst="rect">
              <a:avLst/>
            </a:prstGeom>
          </p:spPr>
          <p:txBody>
            <a:bodyPr wrap="square">
              <a:spAutoFit/>
            </a:bodyPr>
            <a:lstStyle/>
            <a:p>
              <a:pPr marL="0" lvl="1" indent="0" algn="ctr">
                <a:lnSpc>
                  <a:spcPts val="1600"/>
                </a:lnSpc>
                <a:spcBef>
                  <a:spcPct val="50000"/>
                </a:spcBef>
              </a:pPr>
              <a:r>
                <a:rPr lang="en-US" sz="1600" b="1" dirty="0" smtClean="0">
                  <a:solidFill>
                    <a:srgbClr val="000000"/>
                  </a:solidFill>
                </a:rPr>
                <a:t>Download and install ULN then register your system</a:t>
              </a:r>
              <a:endParaRPr lang="en-US" altLang="ja-JP" sz="1600" b="1" dirty="0">
                <a:solidFill>
                  <a:srgbClr val="000000"/>
                </a:solidFill>
              </a:endParaRPr>
            </a:p>
          </p:txBody>
        </p:sp>
      </p:grpSp>
      <p:grpSp>
        <p:nvGrpSpPr>
          <p:cNvPr id="5" name="Group 15"/>
          <p:cNvGrpSpPr/>
          <p:nvPr/>
        </p:nvGrpSpPr>
        <p:grpSpPr>
          <a:xfrm>
            <a:off x="342900" y="2261878"/>
            <a:ext cx="2000250" cy="2223238"/>
            <a:chOff x="342900" y="2261878"/>
            <a:chExt cx="2000250" cy="2223238"/>
          </a:xfrm>
        </p:grpSpPr>
        <p:sp>
          <p:nvSpPr>
            <p:cNvPr id="3" name="Oval 2"/>
            <p:cNvSpPr/>
            <p:nvPr/>
          </p:nvSpPr>
          <p:spPr>
            <a:xfrm>
              <a:off x="701213" y="2261878"/>
              <a:ext cx="1440160" cy="1440160"/>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b="1" dirty="0">
                  <a:solidFill>
                    <a:srgbClr val="FFFFFF"/>
                  </a:solidFill>
                  <a:latin typeface="Arial" pitchFamily="34" charset="0"/>
                  <a:cs typeface="Arial" pitchFamily="34" charset="0"/>
                </a:rPr>
                <a:t>Step</a:t>
              </a:r>
            </a:p>
            <a:p>
              <a:pPr algn="ctr"/>
              <a:r>
                <a:rPr lang="en-US" sz="3200" b="1" dirty="0">
                  <a:solidFill>
                    <a:srgbClr val="FFFFFF"/>
                  </a:solidFill>
                  <a:latin typeface="Arial" pitchFamily="34" charset="0"/>
                  <a:cs typeface="Arial" pitchFamily="34" charset="0"/>
                </a:rPr>
                <a:t>1</a:t>
              </a:r>
            </a:p>
          </p:txBody>
        </p:sp>
        <p:sp>
          <p:nvSpPr>
            <p:cNvPr id="13" name="Rectangle 12"/>
            <p:cNvSpPr/>
            <p:nvPr/>
          </p:nvSpPr>
          <p:spPr>
            <a:xfrm>
              <a:off x="342900" y="3777230"/>
              <a:ext cx="2000250" cy="707886"/>
            </a:xfrm>
            <a:prstGeom prst="rect">
              <a:avLst/>
            </a:prstGeom>
          </p:spPr>
          <p:txBody>
            <a:bodyPr wrap="square">
              <a:spAutoFit/>
            </a:bodyPr>
            <a:lstStyle/>
            <a:p>
              <a:pPr marL="0" lvl="1" indent="0" algn="ctr">
                <a:lnSpc>
                  <a:spcPts val="1600"/>
                </a:lnSpc>
                <a:spcBef>
                  <a:spcPct val="50000"/>
                </a:spcBef>
              </a:pPr>
              <a:r>
                <a:rPr lang="en-US" sz="1600" b="1" dirty="0">
                  <a:solidFill>
                    <a:srgbClr val="000000"/>
                  </a:solidFill>
                </a:rPr>
                <a:t>Purchase </a:t>
              </a:r>
              <a:r>
                <a:rPr lang="en-US" sz="1600" b="1" dirty="0" smtClean="0">
                  <a:solidFill>
                    <a:srgbClr val="000000"/>
                  </a:solidFill>
                </a:rPr>
                <a:t>support or use the Public Yum</a:t>
              </a:r>
              <a:endParaRPr lang="en-US" sz="1600" b="1" dirty="0">
                <a:solidFill>
                  <a:srgbClr val="000000"/>
                </a:solidFill>
              </a:endParaRPr>
            </a:p>
          </p:txBody>
        </p:sp>
      </p:grpSp>
      <p:grpSp>
        <p:nvGrpSpPr>
          <p:cNvPr id="6" name="Group 23"/>
          <p:cNvGrpSpPr/>
          <p:nvPr/>
        </p:nvGrpSpPr>
        <p:grpSpPr>
          <a:xfrm>
            <a:off x="6686830" y="2185678"/>
            <a:ext cx="2088232" cy="2223238"/>
            <a:chOff x="6686830" y="2185678"/>
            <a:chExt cx="2088232" cy="2223238"/>
          </a:xfrm>
        </p:grpSpPr>
        <p:sp>
          <p:nvSpPr>
            <p:cNvPr id="9" name="Oval 8"/>
            <p:cNvSpPr/>
            <p:nvPr/>
          </p:nvSpPr>
          <p:spPr>
            <a:xfrm>
              <a:off x="7002627" y="2185678"/>
              <a:ext cx="1440160" cy="1440160"/>
            </a:xfrm>
            <a:prstGeom prst="ellipse">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b="1" dirty="0" smtClean="0">
                  <a:solidFill>
                    <a:srgbClr val="FFFFFF"/>
                  </a:solidFill>
                  <a:latin typeface="Arial" pitchFamily="34" charset="0"/>
                  <a:cs typeface="Arial" pitchFamily="34" charset="0"/>
                </a:rPr>
                <a:t>Done</a:t>
              </a:r>
              <a:endParaRPr lang="en-US" sz="3200" b="1" dirty="0">
                <a:solidFill>
                  <a:srgbClr val="FFFFFF"/>
                </a:solidFill>
                <a:latin typeface="Arial" pitchFamily="34" charset="0"/>
                <a:cs typeface="Arial" pitchFamily="34" charset="0"/>
              </a:endParaRPr>
            </a:p>
          </p:txBody>
        </p:sp>
        <p:sp>
          <p:nvSpPr>
            <p:cNvPr id="14" name="Rectangle 13"/>
            <p:cNvSpPr/>
            <p:nvPr/>
          </p:nvSpPr>
          <p:spPr>
            <a:xfrm>
              <a:off x="6686830" y="3701030"/>
              <a:ext cx="2088232" cy="707886"/>
            </a:xfrm>
            <a:prstGeom prst="rect">
              <a:avLst/>
            </a:prstGeom>
          </p:spPr>
          <p:txBody>
            <a:bodyPr wrap="square">
              <a:spAutoFit/>
            </a:bodyPr>
            <a:lstStyle/>
            <a:p>
              <a:pPr marL="0" lvl="1" indent="0" algn="ctr">
                <a:lnSpc>
                  <a:spcPts val="1600"/>
                </a:lnSpc>
                <a:spcBef>
                  <a:spcPct val="50000"/>
                </a:spcBef>
              </a:pPr>
              <a:r>
                <a:rPr lang="en-US" sz="1600" b="1" dirty="0">
                  <a:solidFill>
                    <a:srgbClr val="000000"/>
                  </a:solidFill>
                </a:rPr>
                <a:t>You start getting your Linux updates from Oracle!</a:t>
              </a:r>
            </a:p>
          </p:txBody>
        </p:sp>
      </p:grpSp>
      <p:sp>
        <p:nvSpPr>
          <p:cNvPr id="21" name="Down Arrow 20"/>
          <p:cNvSpPr/>
          <p:nvPr/>
        </p:nvSpPr>
        <p:spPr>
          <a:xfrm rot="16200000">
            <a:off x="2111128" y="2638568"/>
            <a:ext cx="762711" cy="534381"/>
          </a:xfrm>
          <a:prstGeom prst="down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a:solidFill>
                <a:srgbClr val="000000"/>
              </a:solidFill>
              <a:latin typeface="Arial" pitchFamily="34" charset="0"/>
              <a:cs typeface="Arial" pitchFamily="34" charset="0"/>
            </a:endParaRPr>
          </a:p>
        </p:txBody>
      </p:sp>
      <p:sp>
        <p:nvSpPr>
          <p:cNvPr id="22" name="Down Arrow 21"/>
          <p:cNvSpPr/>
          <p:nvPr/>
        </p:nvSpPr>
        <p:spPr>
          <a:xfrm rot="16200000">
            <a:off x="4180818" y="2638567"/>
            <a:ext cx="762711" cy="534381"/>
          </a:xfrm>
          <a:prstGeom prst="down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a:solidFill>
                <a:srgbClr val="000000"/>
              </a:solidFill>
              <a:latin typeface="Arial" pitchFamily="34" charset="0"/>
              <a:cs typeface="Arial" pitchFamily="34" charset="0"/>
            </a:endParaRPr>
          </a:p>
        </p:txBody>
      </p:sp>
      <p:sp>
        <p:nvSpPr>
          <p:cNvPr id="23" name="Down Arrow 22"/>
          <p:cNvSpPr/>
          <p:nvPr/>
        </p:nvSpPr>
        <p:spPr>
          <a:xfrm rot="16200000">
            <a:off x="6284921" y="2638568"/>
            <a:ext cx="762711" cy="534381"/>
          </a:xfrm>
          <a:prstGeom prst="down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a:solidFill>
                <a:srgbClr val="000000"/>
              </a:solidFill>
              <a:latin typeface="Arial" pitchFamily="34" charset="0"/>
              <a:cs typeface="Arial" pitchFamily="34" charset="0"/>
            </a:endParaRPr>
          </a:p>
        </p:txBody>
      </p:sp>
      <p:sp>
        <p:nvSpPr>
          <p:cNvPr id="19" name="TextBox 18"/>
          <p:cNvSpPr txBox="1"/>
          <p:nvPr/>
        </p:nvSpPr>
        <p:spPr>
          <a:xfrm>
            <a:off x="938826" y="4886629"/>
            <a:ext cx="274515" cy="256871"/>
          </a:xfrm>
          <a:prstGeom prst="rect">
            <a:avLst/>
          </a:prstGeom>
          <a:noFill/>
          <a:ln>
            <a:noFill/>
          </a:ln>
        </p:spPr>
        <p:txBody>
          <a:bodyPr wrap="none" lIns="0" tIns="0" rIns="0" bIns="0" rtlCol="0">
            <a:noAutofit/>
          </a:bodyPr>
          <a:lstStyle/>
          <a:p>
            <a:pPr algn="l"/>
            <a:r>
              <a:rPr lang="en-US" sz="600" dirty="0" smtClean="0"/>
              <a:t>31</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026"/>
          <p:cNvSpPr>
            <a:spLocks noGrp="1" noChangeArrowheads="1"/>
          </p:cNvSpPr>
          <p:nvPr>
            <p:ph type="title" idx="4294967295"/>
          </p:nvPr>
        </p:nvSpPr>
        <p:spPr>
          <a:xfrm>
            <a:off x="838200" y="171450"/>
            <a:ext cx="8686800" cy="514350"/>
          </a:xfrm>
        </p:spPr>
        <p:txBody>
          <a:bodyPr/>
          <a:lstStyle/>
          <a:p>
            <a:pPr eaLnBrk="1" hangingPunct="1"/>
            <a:r>
              <a:rPr lang="en-US" altLang="ja-JP" sz="2800" dirty="0" smtClean="0"/>
              <a:t>Next Steps</a:t>
            </a:r>
          </a:p>
        </p:txBody>
      </p:sp>
      <p:sp>
        <p:nvSpPr>
          <p:cNvPr id="163842" name="Rectangle 1027"/>
          <p:cNvSpPr>
            <a:spLocks noGrp="1" noChangeArrowheads="1"/>
          </p:cNvSpPr>
          <p:nvPr>
            <p:ph type="body" idx="4294967295"/>
          </p:nvPr>
        </p:nvSpPr>
        <p:spPr>
          <a:xfrm>
            <a:off x="801753" y="1018769"/>
            <a:ext cx="6019800" cy="3304759"/>
          </a:xfrm>
        </p:spPr>
        <p:txBody>
          <a:bodyPr/>
          <a:lstStyle/>
          <a:p>
            <a:pPr marL="342900" indent="-342900" eaLnBrk="1" hangingPunct="1"/>
            <a:r>
              <a:rPr lang="en-US" altLang="ja-JP" sz="2000" b="1" dirty="0" smtClean="0">
                <a:solidFill>
                  <a:schemeClr val="tx2"/>
                </a:solidFill>
              </a:rPr>
              <a:t>Linux Home Page</a:t>
            </a:r>
            <a:br>
              <a:rPr lang="en-US" altLang="ja-JP" sz="2000" b="1" dirty="0" smtClean="0">
                <a:solidFill>
                  <a:schemeClr val="tx2"/>
                </a:solidFill>
              </a:rPr>
            </a:br>
            <a:r>
              <a:rPr lang="en-US" altLang="ja-JP" sz="1800" dirty="0" smtClean="0">
                <a:solidFill>
                  <a:schemeClr val="tx2"/>
                </a:solidFill>
                <a:hlinkClick r:id="rId3" action="ppaction://hlinkfile"/>
              </a:rPr>
              <a:t>oracle.com/</a:t>
            </a:r>
            <a:r>
              <a:rPr lang="en-US" altLang="ja-JP" sz="1800" dirty="0" err="1" smtClean="0">
                <a:solidFill>
                  <a:schemeClr val="tx2"/>
                </a:solidFill>
                <a:hlinkClick r:id="rId3" action="ppaction://hlinkfile"/>
              </a:rPr>
              <a:t>linux</a:t>
            </a:r>
            <a:endParaRPr lang="en-US" altLang="ja-JP" sz="1800" dirty="0" smtClean="0">
              <a:solidFill>
                <a:schemeClr val="tx2"/>
              </a:solidFill>
            </a:endParaRPr>
          </a:p>
          <a:p>
            <a:pPr marL="342900" indent="-342900" eaLnBrk="1" hangingPunct="1"/>
            <a:r>
              <a:rPr lang="en-US" altLang="ja-JP" sz="2000" b="1" dirty="0" smtClean="0">
                <a:solidFill>
                  <a:schemeClr val="tx2"/>
                </a:solidFill>
              </a:rPr>
              <a:t>Follow us on Twitter </a:t>
            </a:r>
          </a:p>
          <a:p>
            <a:pPr marL="685800" lvl="1" indent="-342900" eaLnBrk="1" hangingPunct="1">
              <a:buFontTx/>
              <a:buNone/>
            </a:pPr>
            <a:r>
              <a:rPr lang="en-US" altLang="ja-JP" sz="1600" u="sng" dirty="0" smtClean="0">
                <a:solidFill>
                  <a:schemeClr val="tx2"/>
                </a:solidFill>
                <a:hlinkClick r:id="rId4"/>
              </a:rPr>
              <a:t>twitter.com/</a:t>
            </a:r>
            <a:r>
              <a:rPr lang="en-US" altLang="ja-JP" sz="1600" u="sng" dirty="0" err="1" smtClean="0">
                <a:solidFill>
                  <a:schemeClr val="tx2"/>
                </a:solidFill>
                <a:hlinkClick r:id="rId4"/>
              </a:rPr>
              <a:t>ORCL_Linux</a:t>
            </a:r>
            <a:endParaRPr lang="en-US" altLang="ja-JP" sz="1600" u="sng" dirty="0" smtClean="0">
              <a:solidFill>
                <a:schemeClr val="tx2"/>
              </a:solidFill>
            </a:endParaRPr>
          </a:p>
          <a:p>
            <a:pPr marL="342900" indent="-342900" eaLnBrk="1" hangingPunct="1"/>
            <a:r>
              <a:rPr lang="en-US" altLang="ja-JP" sz="2000" b="1" dirty="0" smtClean="0">
                <a:solidFill>
                  <a:schemeClr val="tx2"/>
                </a:solidFill>
              </a:rPr>
              <a:t>Become a fan on </a:t>
            </a:r>
            <a:r>
              <a:rPr lang="en-US" altLang="ja-JP" sz="2000" b="1" dirty="0" err="1" smtClean="0">
                <a:solidFill>
                  <a:schemeClr val="tx2"/>
                </a:solidFill>
              </a:rPr>
              <a:t>Facebook</a:t>
            </a:r>
            <a:r>
              <a:rPr lang="en-US" altLang="ja-JP" sz="2000" b="1" dirty="0" smtClean="0">
                <a:solidFill>
                  <a:schemeClr val="tx2"/>
                </a:solidFill>
              </a:rPr>
              <a:t> </a:t>
            </a:r>
          </a:p>
          <a:p>
            <a:pPr marL="685800" lvl="1" indent="-342900" eaLnBrk="1" hangingPunct="1">
              <a:buFontTx/>
              <a:buNone/>
            </a:pPr>
            <a:r>
              <a:rPr lang="en-US" altLang="ja-JP" sz="1600" u="sng" dirty="0" smtClean="0">
                <a:solidFill>
                  <a:schemeClr val="tx2"/>
                </a:solidFill>
              </a:rPr>
              <a:t>Facebook.com/</a:t>
            </a:r>
            <a:r>
              <a:rPr lang="en-US" altLang="ja-JP" sz="1600" u="sng" dirty="0" err="1" smtClean="0">
                <a:solidFill>
                  <a:schemeClr val="tx2"/>
                </a:solidFill>
              </a:rPr>
              <a:t>OracleLinux</a:t>
            </a:r>
            <a:endParaRPr lang="en-US" altLang="ja-JP" sz="1600" u="sng" dirty="0" smtClean="0">
              <a:solidFill>
                <a:schemeClr val="tx2"/>
              </a:solidFill>
            </a:endParaRPr>
          </a:p>
          <a:p>
            <a:pPr marL="342900" indent="-342900" eaLnBrk="1" hangingPunct="1"/>
            <a:r>
              <a:rPr lang="en-US" altLang="ja-JP" sz="2000" b="1" dirty="0" smtClean="0">
                <a:solidFill>
                  <a:schemeClr val="tx2"/>
                </a:solidFill>
              </a:rPr>
              <a:t>Subscribe to our channel YouTube</a:t>
            </a:r>
          </a:p>
          <a:p>
            <a:pPr marL="685800" lvl="1" indent="-342900" eaLnBrk="1" hangingPunct="1">
              <a:buFontTx/>
              <a:buNone/>
            </a:pPr>
            <a:r>
              <a:rPr lang="en-US" altLang="ja-JP" sz="1600" u="sng" dirty="0" smtClean="0">
                <a:solidFill>
                  <a:schemeClr val="tx2"/>
                </a:solidFill>
              </a:rPr>
              <a:t>YouTube.com/</a:t>
            </a:r>
            <a:r>
              <a:rPr lang="en-US" altLang="ja-JP" sz="1600" u="sng" dirty="0" err="1" smtClean="0">
                <a:solidFill>
                  <a:schemeClr val="tx2"/>
                </a:solidFill>
              </a:rPr>
              <a:t>OracleLinuxChannel</a:t>
            </a:r>
            <a:endParaRPr lang="en-US" altLang="ja-JP" sz="1800" dirty="0" smtClean="0">
              <a:solidFill>
                <a:schemeClr val="tx2"/>
              </a:solidFill>
            </a:endParaRPr>
          </a:p>
          <a:p>
            <a:pPr marL="342900" indent="-342900" eaLnBrk="1" hangingPunct="1"/>
            <a:r>
              <a:rPr lang="en-US" altLang="ja-JP" sz="2000" b="1" dirty="0" smtClean="0">
                <a:solidFill>
                  <a:schemeClr val="tx2"/>
                </a:solidFill>
              </a:rPr>
              <a:t>Free Download: Oracle Linux </a:t>
            </a:r>
            <a:r>
              <a:rPr lang="en-US" altLang="ja-JP" b="1" dirty="0" smtClean="0">
                <a:solidFill>
                  <a:schemeClr val="tx2"/>
                </a:solidFill>
              </a:rPr>
              <a:t/>
            </a:r>
            <a:br>
              <a:rPr lang="en-US" altLang="ja-JP" b="1" dirty="0" smtClean="0">
                <a:solidFill>
                  <a:schemeClr val="tx2"/>
                </a:solidFill>
              </a:rPr>
            </a:br>
            <a:r>
              <a:rPr lang="en-US" altLang="ja-JP" sz="1800" u="sng" dirty="0" smtClean="0">
                <a:solidFill>
                  <a:schemeClr val="tx2"/>
                </a:solidFill>
              </a:rPr>
              <a:t>edelivery.oracle.com/</a:t>
            </a:r>
            <a:r>
              <a:rPr lang="en-US" altLang="ja-JP" sz="1800" u="sng" dirty="0" err="1" smtClean="0">
                <a:solidFill>
                  <a:schemeClr val="tx2"/>
                </a:solidFill>
              </a:rPr>
              <a:t>linux</a:t>
            </a:r>
            <a:endParaRPr lang="en-US" altLang="ja-JP" sz="1800" u="sng" dirty="0" smtClean="0">
              <a:solidFill>
                <a:schemeClr val="tx2"/>
              </a:solidFill>
            </a:endParaRPr>
          </a:p>
          <a:p>
            <a:pPr marL="342900" indent="-342900" eaLnBrk="1" hangingPunct="1">
              <a:buFontTx/>
              <a:buNone/>
            </a:pPr>
            <a:endParaRPr lang="en-US" altLang="ja-JP" sz="1800" u="sng" dirty="0" smtClean="0"/>
          </a:p>
          <a:p>
            <a:pPr marL="342900" indent="-342900" eaLnBrk="1" hangingPunct="1"/>
            <a:endParaRPr lang="en-US" altLang="ja-JP" sz="1800" u="sng" dirty="0" smtClean="0"/>
          </a:p>
          <a:p>
            <a:pPr marL="342900" indent="-342900" eaLnBrk="1" hangingPunct="1"/>
            <a:endParaRPr lang="en-US" altLang="ja-JP" sz="1800" dirty="0" smtClean="0">
              <a:solidFill>
                <a:schemeClr val="tx2"/>
              </a:solidFill>
            </a:endParaRPr>
          </a:p>
          <a:p>
            <a:pPr marL="342900" indent="-342900" eaLnBrk="1" hangingPunct="1">
              <a:buFontTx/>
              <a:buNone/>
            </a:pPr>
            <a:endParaRPr lang="en-US" altLang="ja-JP" sz="1800" dirty="0" smtClean="0">
              <a:solidFill>
                <a:schemeClr val="tx2"/>
              </a:solidFill>
            </a:endParaRPr>
          </a:p>
        </p:txBody>
      </p:sp>
      <p:pic>
        <p:nvPicPr>
          <p:cNvPr id="163844" name="Picture 5" descr="Penguin"/>
          <p:cNvPicPr>
            <a:picLocks noChangeAspect="1" noChangeArrowheads="1"/>
          </p:cNvPicPr>
          <p:nvPr/>
        </p:nvPicPr>
        <p:blipFill>
          <a:blip r:embed="rId5"/>
          <a:srcRect/>
          <a:stretch>
            <a:fillRect/>
          </a:stretch>
        </p:blipFill>
        <p:spPr bwMode="auto">
          <a:xfrm>
            <a:off x="6361059" y="1053549"/>
            <a:ext cx="2274981" cy="2489752"/>
          </a:xfrm>
          <a:prstGeom prst="rect">
            <a:avLst/>
          </a:prstGeom>
          <a:noFill/>
          <a:ln w="9525">
            <a:noFill/>
            <a:miter lim="800000"/>
            <a:headEnd/>
            <a:tailEnd/>
          </a:ln>
        </p:spPr>
      </p:pic>
      <p:pic>
        <p:nvPicPr>
          <p:cNvPr id="163845" name="Picture 6" descr="O_Linux_clr"/>
          <p:cNvPicPr>
            <a:picLocks noChangeAspect="1" noChangeArrowheads="1"/>
          </p:cNvPicPr>
          <p:nvPr/>
        </p:nvPicPr>
        <p:blipFill>
          <a:blip r:embed="rId6"/>
          <a:srcRect/>
          <a:stretch>
            <a:fillRect/>
          </a:stretch>
        </p:blipFill>
        <p:spPr bwMode="auto">
          <a:xfrm>
            <a:off x="6394170" y="3528424"/>
            <a:ext cx="2362200" cy="854869"/>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a:spLocks noChangeArrowheads="1"/>
          </p:cNvSpPr>
          <p:nvPr/>
        </p:nvSpPr>
        <p:spPr bwMode="auto">
          <a:xfrm>
            <a:off x="0" y="1916203"/>
            <a:ext cx="9144000" cy="73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84138" indent="-84138" algn="ctr">
              <a:lnSpc>
                <a:spcPct val="90000"/>
              </a:lnSpc>
              <a:spcBef>
                <a:spcPct val="20000"/>
              </a:spcBef>
              <a:buClr>
                <a:srgbClr val="FF0000"/>
              </a:buClr>
            </a:pPr>
            <a:r>
              <a:rPr lang="en-US" sz="6000" dirty="0">
                <a:solidFill>
                  <a:srgbClr val="FFFFFF"/>
                </a:solidFill>
              </a:rPr>
              <a:t>Q&amp;A</a:t>
            </a:r>
            <a:endParaRPr lang="en-US" sz="1300" dirty="0">
              <a:solidFill>
                <a:srgbClr val="FFFFFF"/>
              </a:solidFill>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08038" y="186133"/>
            <a:ext cx="8335962" cy="432259"/>
          </a:xfrm>
        </p:spPr>
        <p:txBody>
          <a:bodyPr/>
          <a:lstStyle/>
          <a:p>
            <a:pPr eaLnBrk="1" hangingPunct="1"/>
            <a:r>
              <a:rPr lang="en-US" dirty="0" smtClean="0"/>
              <a:t>Why is Linux Important to Oracle</a:t>
            </a:r>
            <a:endParaRPr lang="en-US" dirty="0" smtClean="0">
              <a:solidFill>
                <a:srgbClr val="FF0000"/>
              </a:solidFill>
            </a:endParaRPr>
          </a:p>
        </p:txBody>
      </p:sp>
      <p:sp>
        <p:nvSpPr>
          <p:cNvPr id="2" name="Footer Placeholder 1"/>
          <p:cNvSpPr>
            <a:spLocks noGrp="1"/>
          </p:cNvSpPr>
          <p:nvPr>
            <p:ph type="ftr" sz="quarter" idx="10"/>
          </p:nvPr>
        </p:nvSpPr>
        <p:spPr/>
        <p:txBody>
          <a:bodyPr/>
          <a:lstStyle/>
          <a:p>
            <a:pPr>
              <a:buClr>
                <a:srgbClr val="829E7E"/>
              </a:buClr>
              <a:defRPr/>
            </a:pPr>
            <a:endParaRPr lang="en-US" dirty="0">
              <a:solidFill>
                <a:srgbClr val="000000">
                  <a:tint val="75000"/>
                </a:srgbClr>
              </a:solidFill>
            </a:endParaRPr>
          </a:p>
        </p:txBody>
      </p:sp>
      <p:sp>
        <p:nvSpPr>
          <p:cNvPr id="6" name="Content Placeholder 5"/>
          <p:cNvSpPr>
            <a:spLocks noGrp="1"/>
          </p:cNvSpPr>
          <p:nvPr>
            <p:ph sz="half" idx="1"/>
          </p:nvPr>
        </p:nvSpPr>
        <p:spPr>
          <a:xfrm>
            <a:off x="808038" y="1072725"/>
            <a:ext cx="7275258" cy="3297237"/>
          </a:xfrm>
        </p:spPr>
        <p:txBody>
          <a:bodyPr/>
          <a:lstStyle/>
          <a:p>
            <a:r>
              <a:rPr lang="en-US" dirty="0" smtClean="0"/>
              <a:t>Because Linux is important to our customers</a:t>
            </a:r>
          </a:p>
          <a:p>
            <a:r>
              <a:rPr lang="en-US" dirty="0" smtClean="0"/>
              <a:t>Initially all about taking advantage of commodity systems</a:t>
            </a:r>
          </a:p>
          <a:p>
            <a:r>
              <a:rPr lang="en-US" dirty="0" smtClean="0"/>
              <a:t>Now its about real production application workloads</a:t>
            </a:r>
          </a:p>
          <a:p>
            <a:r>
              <a:rPr lang="en-US" dirty="0" smtClean="0"/>
              <a:t>Oracle Engineered systems are built using Oracle Linux</a:t>
            </a:r>
          </a:p>
          <a:p>
            <a:endParaRPr lang="en-US" dirty="0"/>
          </a:p>
        </p:txBody>
      </p:sp>
    </p:spTree>
    <p:extLst>
      <p:ext uri="{BB962C8B-B14F-4D97-AF65-F5344CB8AC3E}">
        <p14:creationId xmlns:p14="http://schemas.microsoft.com/office/powerpoint/2010/main" xmlns="" val="2176755415"/>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04902"/>
            <a:ext cx="9144000" cy="2581275"/>
          </a:xfrm>
          <a:prstGeom prst="rect">
            <a:avLst/>
          </a:prstGeom>
          <a:gradFill flip="none" rotWithShape="1">
            <a:gsLst>
              <a:gs pos="0">
                <a:srgbClr val="FF0000"/>
              </a:gs>
              <a:gs pos="100000">
                <a:srgbClr val="7600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a:solidFill>
                <a:srgbClr val="000000"/>
              </a:solidFill>
              <a:latin typeface="Arial" pitchFamily="34" charset="0"/>
              <a:cs typeface="Arial" pitchFamily="34" charset="0"/>
            </a:endParaRPr>
          </a:p>
        </p:txBody>
      </p:sp>
      <p:sp>
        <p:nvSpPr>
          <p:cNvPr id="51202" name="Title 1"/>
          <p:cNvSpPr>
            <a:spLocks noGrp="1"/>
          </p:cNvSpPr>
          <p:nvPr>
            <p:ph type="title"/>
          </p:nvPr>
        </p:nvSpPr>
        <p:spPr>
          <a:xfrm>
            <a:off x="841634" y="238994"/>
            <a:ext cx="8069517" cy="430887"/>
          </a:xfrm>
        </p:spPr>
        <p:txBody>
          <a:bodyPr wrap="none" lIns="0">
            <a:spAutoFit/>
          </a:bodyPr>
          <a:lstStyle/>
          <a:p>
            <a:pPr eaLnBrk="1" hangingPunct="1"/>
            <a:r>
              <a:rPr lang="en-US" dirty="0"/>
              <a:t>Oracle </a:t>
            </a:r>
            <a:r>
              <a:rPr lang="en-US" dirty="0" smtClean="0"/>
              <a:t>Linux: The </a:t>
            </a:r>
            <a:r>
              <a:rPr lang="en-US" dirty="0"/>
              <a:t>Best Linux for the Enterprise</a:t>
            </a:r>
            <a:endParaRPr lang="en-US" sz="3600" dirty="0"/>
          </a:p>
        </p:txBody>
      </p:sp>
      <p:sp>
        <p:nvSpPr>
          <p:cNvPr id="51203" name="Content Placeholder 1"/>
          <p:cNvSpPr>
            <a:spLocks noGrp="1"/>
          </p:cNvSpPr>
          <p:nvPr>
            <p:ph idx="1"/>
          </p:nvPr>
        </p:nvSpPr>
        <p:spPr>
          <a:xfrm>
            <a:off x="539553" y="1478900"/>
            <a:ext cx="6048671" cy="2354491"/>
          </a:xfrm>
        </p:spPr>
        <p:txBody>
          <a:bodyPr wrap="square">
            <a:spAutoFit/>
          </a:bodyPr>
          <a:lstStyle/>
          <a:p>
            <a:pPr marL="0" indent="0">
              <a:buNone/>
            </a:pPr>
            <a:r>
              <a:rPr lang="en-US" sz="2000" dirty="0" smtClean="0">
                <a:solidFill>
                  <a:schemeClr val="bg1"/>
                </a:solidFill>
              </a:rPr>
              <a:t>Featuring </a:t>
            </a:r>
            <a:r>
              <a:rPr lang="en-US" sz="2000" dirty="0">
                <a:solidFill>
                  <a:schemeClr val="bg1"/>
                </a:solidFill>
              </a:rPr>
              <a:t>the Unbreakable Enterprise Kernel</a:t>
            </a:r>
          </a:p>
          <a:p>
            <a:pPr marL="0" indent="0">
              <a:buNone/>
            </a:pPr>
            <a:r>
              <a:rPr lang="en-US" sz="2000" dirty="0">
                <a:solidFill>
                  <a:schemeClr val="bg1"/>
                </a:solidFill>
              </a:rPr>
              <a:t>Compatible with Red Hat Enterprise Linux</a:t>
            </a:r>
          </a:p>
          <a:p>
            <a:pPr marL="0" indent="0">
              <a:buNone/>
            </a:pPr>
            <a:r>
              <a:rPr lang="en-US" sz="2000" dirty="0" smtClean="0">
                <a:solidFill>
                  <a:schemeClr val="bg1"/>
                </a:solidFill>
              </a:rPr>
              <a:t>Free source code, binaries and patches</a:t>
            </a:r>
          </a:p>
          <a:p>
            <a:pPr marL="0" indent="0">
              <a:buNone/>
            </a:pPr>
            <a:r>
              <a:rPr lang="en-US" sz="2000" dirty="0" smtClean="0">
                <a:solidFill>
                  <a:schemeClr val="bg1"/>
                </a:solidFill>
              </a:rPr>
              <a:t>Runs in Oracle’s Engineered Systems</a:t>
            </a:r>
          </a:p>
          <a:p>
            <a:pPr marL="0" indent="0">
              <a:buNone/>
            </a:pPr>
            <a:r>
              <a:rPr lang="en-US" sz="2000" dirty="0" smtClean="0">
                <a:solidFill>
                  <a:schemeClr val="bg1"/>
                </a:solidFill>
              </a:rPr>
              <a:t>Oracle’s base Linux development platform</a:t>
            </a:r>
            <a:endParaRPr lang="en-US" sz="2000" dirty="0">
              <a:solidFill>
                <a:schemeClr val="bg1"/>
              </a:solidFill>
            </a:endParaRPr>
          </a:p>
          <a:p>
            <a:pPr marL="0" indent="0" eaLnBrk="1" hangingPunct="1">
              <a:spcBef>
                <a:spcPts val="0"/>
              </a:spcBef>
              <a:spcAft>
                <a:spcPts val="1400"/>
              </a:spcAft>
              <a:buNone/>
            </a:pPr>
            <a:endParaRPr lang="en-US" sz="2800" b="1" dirty="0">
              <a:solidFill>
                <a:schemeClr val="bg1"/>
              </a:solidFill>
              <a:effectLst>
                <a:outerShdw blurRad="50800" dist="38100" dir="2700000" algn="tl" rotWithShape="0">
                  <a:srgbClr val="000000">
                    <a:alpha val="43000"/>
                  </a:srgbClr>
                </a:outerShdw>
              </a:effectLst>
            </a:endParaRPr>
          </a:p>
        </p:txBody>
      </p:sp>
      <p:pic>
        <p:nvPicPr>
          <p:cNvPr id="51205" name="Picture 5" descr="robopenguin.bmp"/>
          <p:cNvPicPr>
            <a:picLocks noChangeAspect="1"/>
          </p:cNvPicPr>
          <p:nvPr/>
        </p:nvPicPr>
        <p:blipFill>
          <a:blip r:embed="rId3">
            <a:extLst>
              <a:ext uri="{BEBA8EAE-BF5A-486C-A8C5-ECC9F3942E4B}">
                <a14:imgProps xmlns:a14="http://schemas.microsoft.com/office/drawing/2010/main" xmlns="">
                  <a14:imgLayer r:embed="rId4">
                    <a14:imgEffect>
                      <a14:backgroundRemoval t="1268" b="99859" l="835" r="98331">
                        <a14:foregroundMark x1="44741" y1="19014" x2="44741" y2="19014"/>
                        <a14:foregroundMark x1="40735" y1="14507" x2="40735" y2="14507"/>
                        <a14:foregroundMark x1="38397" y1="15775" x2="38397" y2="15775"/>
                        <a14:foregroundMark x1="40735" y1="8169" x2="40735" y2="8169"/>
                        <a14:foregroundMark x1="45075" y1="3803" x2="45075" y2="3803"/>
                        <a14:foregroundMark x1="7513" y1="50704" x2="7513" y2="50704"/>
                        <a14:foregroundMark x1="3339" y1="51972" x2="3339" y2="51972"/>
                        <a14:foregroundMark x1="39733" y1="76197" x2="39733" y2="76197"/>
                        <a14:foregroundMark x1="47245" y1="14930" x2="47245" y2="14930"/>
                      </a14:backgroundRemoval>
                    </a14:imgEffect>
                  </a14:imgLayer>
                </a14:imgProps>
              </a:ext>
            </a:extLst>
          </a:blip>
          <a:srcRect/>
          <a:stretch>
            <a:fillRect/>
          </a:stretch>
        </p:blipFill>
        <p:spPr bwMode="auto">
          <a:xfrm>
            <a:off x="6444208" y="1203598"/>
            <a:ext cx="2055066" cy="2434506"/>
          </a:xfrm>
          <a:prstGeom prst="rect">
            <a:avLst/>
          </a:prstGeom>
          <a:noFill/>
          <a:ln w="9525">
            <a:noFill/>
            <a:miter lim="800000"/>
            <a:headEnd/>
            <a:tailEnd/>
          </a:ln>
          <a:effectLst>
            <a:outerShdw blurRad="76200" dist="63500" dir="2700000" algn="tl" rotWithShape="0">
              <a:prstClr val="black">
                <a:alpha val="50000"/>
              </a:prstClr>
            </a:outerShdw>
          </a:effectLst>
        </p:spPr>
      </p:pic>
      <p:sp>
        <p:nvSpPr>
          <p:cNvPr id="6" name="Text Box 6"/>
          <p:cNvSpPr txBox="1">
            <a:spLocks noChangeArrowheads="1"/>
          </p:cNvSpPr>
          <p:nvPr/>
        </p:nvSpPr>
        <p:spPr bwMode="auto">
          <a:xfrm>
            <a:off x="755576" y="4083918"/>
            <a:ext cx="7735888" cy="769441"/>
          </a:xfrm>
          <a:prstGeom prst="rect">
            <a:avLst/>
          </a:prstGeom>
          <a:noFill/>
          <a:ln w="9525">
            <a:noFill/>
            <a:miter lim="800000"/>
            <a:headEnd/>
            <a:tailEnd/>
          </a:ln>
        </p:spPr>
        <p:txBody>
          <a:bodyPr wrap="square">
            <a:spAutoFit/>
          </a:bodyPr>
          <a:lstStyle/>
          <a:p>
            <a:pPr>
              <a:spcBef>
                <a:spcPct val="20000"/>
              </a:spcBef>
              <a:buClr>
                <a:srgbClr val="FF0000"/>
              </a:buClr>
              <a:buFont typeface="Times" charset="0"/>
              <a:buNone/>
            </a:pPr>
            <a:r>
              <a:rPr lang="en-US" sz="2200" b="1" dirty="0">
                <a:solidFill>
                  <a:srgbClr val="FF0000"/>
                </a:solidFill>
              </a:rPr>
              <a:t>The only Linux Oracle recommends for Oracle software</a:t>
            </a:r>
          </a:p>
          <a:p>
            <a:endParaRPr lang="en-US" sz="2200" dirty="0">
              <a:solidFill>
                <a:srgbClr val="000000"/>
              </a:solidFill>
            </a:endParaRPr>
          </a:p>
        </p:txBody>
      </p:sp>
    </p:spTree>
    <p:extLst>
      <p:ext uri="{BB962C8B-B14F-4D97-AF65-F5344CB8AC3E}">
        <p14:creationId xmlns:p14="http://schemas.microsoft.com/office/powerpoint/2010/main" xmlns="" val="30800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anim calcmode="lin" valueType="num">
                                      <p:cBhvr additive="base">
                                        <p:cTn id="11" dur="500" fill="hold"/>
                                        <p:tgtEl>
                                          <p:spTgt spid="5120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12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anim calcmode="lin" valueType="num">
                                      <p:cBhvr additive="base">
                                        <p:cTn id="15" dur="500" fill="hold"/>
                                        <p:tgtEl>
                                          <p:spTgt spid="5120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120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anim calcmode="lin" valueType="num">
                                      <p:cBhvr additive="base">
                                        <p:cTn id="19" dur="500" fill="hold"/>
                                        <p:tgtEl>
                                          <p:spTgt spid="5120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1203">
                                            <p:txEl>
                                              <p:pRg st="4" end="4"/>
                                            </p:txEl>
                                          </p:spTgt>
                                        </p:tgtEl>
                                        <p:attrNameLst>
                                          <p:attrName>style.visibility</p:attrName>
                                        </p:attrNameLst>
                                      </p:cBhvr>
                                      <p:to>
                                        <p:strVal val="visible"/>
                                      </p:to>
                                    </p:set>
                                    <p:anim calcmode="lin" valueType="num">
                                      <p:cBhvr additive="base">
                                        <p:cTn id="25" dur="500" fill="hold"/>
                                        <p:tgtEl>
                                          <p:spTgt spid="5120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03">
                                            <p:txEl>
                                              <p:pRg st="4" end="4"/>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6" presetClass="emph" presetSubtype="0" fill="hold" nodeType="afterEffect">
                                  <p:stCondLst>
                                    <p:cond delay="0"/>
                                  </p:stCondLst>
                                  <p:childTnLst>
                                    <p:animScale>
                                      <p:cBhvr>
                                        <p:cTn id="29" dur="2000" fill="hold"/>
                                        <p:tgtEl>
                                          <p:spTgt spid="5120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801136" y="183105"/>
            <a:ext cx="7802340" cy="642938"/>
          </a:xfrm>
        </p:spPr>
        <p:txBody>
          <a:bodyPr/>
          <a:lstStyle/>
          <a:p>
            <a:pPr eaLnBrk="1" hangingPunct="1"/>
            <a:r>
              <a:rPr lang="en-US" sz="2800" dirty="0" smtClean="0"/>
              <a:t>Comprehensive Linux Solution</a:t>
            </a:r>
          </a:p>
        </p:txBody>
      </p:sp>
      <p:sp>
        <p:nvSpPr>
          <p:cNvPr id="92162" name="Content Placeholder 1"/>
          <p:cNvSpPr>
            <a:spLocks noGrp="1"/>
          </p:cNvSpPr>
          <p:nvPr>
            <p:ph idx="1"/>
          </p:nvPr>
        </p:nvSpPr>
        <p:spPr>
          <a:xfrm>
            <a:off x="820813" y="1056858"/>
            <a:ext cx="6583019" cy="2799526"/>
          </a:xfrm>
        </p:spPr>
        <p:txBody>
          <a:bodyPr/>
          <a:lstStyle/>
          <a:p>
            <a:r>
              <a:rPr lang="en-US" sz="2000" dirty="0" smtClean="0"/>
              <a:t>Dedicated development team</a:t>
            </a:r>
          </a:p>
          <a:p>
            <a:r>
              <a:rPr lang="en-US" sz="2000" dirty="0" smtClean="0"/>
              <a:t>Dedicated QA team</a:t>
            </a:r>
          </a:p>
          <a:p>
            <a:r>
              <a:rPr lang="en-US" sz="2000" dirty="0" smtClean="0"/>
              <a:t>Dedicated support team</a:t>
            </a:r>
          </a:p>
          <a:p>
            <a:r>
              <a:rPr lang="en-US" sz="2000" dirty="0" smtClean="0"/>
              <a:t>Dedicated ISV and IHV team</a:t>
            </a:r>
          </a:p>
          <a:p>
            <a:r>
              <a:rPr lang="en-US" sz="2000" dirty="0" smtClean="0"/>
              <a:t>Oracle Linux training and certification</a:t>
            </a:r>
          </a:p>
          <a:p>
            <a:r>
              <a:rPr lang="en-US" sz="2000" dirty="0" smtClean="0"/>
              <a:t>Oracle Linux consulting services</a:t>
            </a:r>
          </a:p>
        </p:txBody>
      </p:sp>
      <p:pic>
        <p:nvPicPr>
          <p:cNvPr id="5" name="Picture 4" descr="robopenguin.bmp"/>
          <p:cNvPicPr>
            <a:picLocks noChangeAspect="1"/>
          </p:cNvPicPr>
          <p:nvPr/>
        </p:nvPicPr>
        <p:blipFill>
          <a:blip r:embed="rId2"/>
          <a:stretch>
            <a:fillRect/>
          </a:stretch>
        </p:blipFill>
        <p:spPr>
          <a:xfrm>
            <a:off x="5983073" y="1301770"/>
            <a:ext cx="2092124" cy="2479813"/>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p:cNvCxnSpPr/>
          <p:nvPr/>
        </p:nvCxnSpPr>
        <p:spPr>
          <a:xfrm flipH="1">
            <a:off x="7776255" y="1145812"/>
            <a:ext cx="4600" cy="1297667"/>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6155394" y="2963466"/>
            <a:ext cx="5792" cy="503334"/>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047689" y="2073840"/>
            <a:ext cx="0" cy="182064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224707" name="Line 3"/>
          <p:cNvSpPr>
            <a:spLocks noChangeShapeType="1"/>
          </p:cNvSpPr>
          <p:nvPr/>
        </p:nvSpPr>
        <p:spPr bwMode="auto">
          <a:xfrm>
            <a:off x="907111" y="842400"/>
            <a:ext cx="7289" cy="3511716"/>
          </a:xfrm>
          <a:prstGeom prst="line">
            <a:avLst/>
          </a:prstGeom>
          <a:noFill/>
          <a:ln w="34925">
            <a:solidFill>
              <a:schemeClr val="accent5"/>
            </a:solidFill>
            <a:round/>
            <a:headEnd type="triangle" w="sm" len="sm"/>
            <a:tailEnd type="none" w="sm" len="sm"/>
          </a:ln>
          <a:effectLst/>
        </p:spPr>
        <p:txBody>
          <a:bodyPr/>
          <a:lstStyle/>
          <a:p>
            <a:pPr algn="ctr" defTabSz="914400" eaLnBrk="0" fontAlgn="base" hangingPunct="0">
              <a:spcBef>
                <a:spcPct val="0"/>
              </a:spcBef>
              <a:spcAft>
                <a:spcPct val="0"/>
              </a:spcAft>
              <a:defRPr/>
            </a:pPr>
            <a:endParaRPr lang="en-US" sz="500" b="1">
              <a:solidFill>
                <a:srgbClr val="000000"/>
              </a:solidFill>
              <a:effectLst>
                <a:outerShdw blurRad="38100" dist="38100" dir="2700000" algn="tl">
                  <a:srgbClr val="000000">
                    <a:alpha val="43137"/>
                  </a:srgbClr>
                </a:outerShdw>
              </a:effectLst>
              <a:latin typeface="Arial" pitchFamily="34" charset="0"/>
              <a:ea typeface="ＭＳ Ｐゴシック" charset="0"/>
              <a:cs typeface="Times New Roman" pitchFamily="18" charset="0"/>
            </a:endParaRPr>
          </a:p>
        </p:txBody>
      </p:sp>
      <p:sp>
        <p:nvSpPr>
          <p:cNvPr id="1224708" name="Line 4"/>
          <p:cNvSpPr>
            <a:spLocks noChangeShapeType="1"/>
          </p:cNvSpPr>
          <p:nvPr/>
        </p:nvSpPr>
        <p:spPr bwMode="auto">
          <a:xfrm>
            <a:off x="914400" y="4343400"/>
            <a:ext cx="7924800" cy="0"/>
          </a:xfrm>
          <a:prstGeom prst="line">
            <a:avLst/>
          </a:prstGeom>
          <a:noFill/>
          <a:ln w="34925">
            <a:solidFill>
              <a:schemeClr val="accent5"/>
            </a:solidFill>
            <a:round/>
            <a:headEnd type="none" w="sm" len="sm"/>
            <a:tailEnd type="triangle" w="sm" len="sm"/>
          </a:ln>
          <a:effectLst/>
        </p:spPr>
        <p:txBody>
          <a:bodyPr/>
          <a:lstStyle/>
          <a:p>
            <a:pPr algn="ctr" defTabSz="914400" eaLnBrk="0" fontAlgn="base" hangingPunct="0">
              <a:spcBef>
                <a:spcPct val="0"/>
              </a:spcBef>
              <a:spcAft>
                <a:spcPct val="0"/>
              </a:spcAft>
              <a:defRPr/>
            </a:pPr>
            <a:endParaRPr lang="en-US" sz="500" b="1">
              <a:solidFill>
                <a:srgbClr val="000000"/>
              </a:solidFill>
              <a:effectLst>
                <a:outerShdw blurRad="38100" dist="38100" dir="2700000" algn="tl">
                  <a:srgbClr val="000000">
                    <a:alpha val="43137"/>
                  </a:srgbClr>
                </a:outerShdw>
              </a:effectLst>
              <a:latin typeface="Arial" pitchFamily="34" charset="0"/>
              <a:ea typeface="ＭＳ Ｐゴシック" charset="0"/>
              <a:cs typeface="Times New Roman" pitchFamily="18" charset="0"/>
            </a:endParaRPr>
          </a:p>
        </p:txBody>
      </p:sp>
      <p:sp>
        <p:nvSpPr>
          <p:cNvPr id="1224725" name="Freeform 21"/>
          <p:cNvSpPr>
            <a:spLocks/>
          </p:cNvSpPr>
          <p:nvPr/>
        </p:nvSpPr>
        <p:spPr bwMode="auto">
          <a:xfrm>
            <a:off x="914400" y="1967457"/>
            <a:ext cx="8043064" cy="2204494"/>
          </a:xfrm>
          <a:custGeom>
            <a:avLst/>
            <a:gdLst/>
            <a:ahLst/>
            <a:cxnLst>
              <a:cxn ang="0">
                <a:pos x="0" y="1680"/>
              </a:cxn>
              <a:cxn ang="0">
                <a:pos x="2544" y="1440"/>
              </a:cxn>
              <a:cxn ang="0">
                <a:pos x="4224" y="288"/>
              </a:cxn>
              <a:cxn ang="0">
                <a:pos x="4848" y="0"/>
              </a:cxn>
            </a:cxnLst>
            <a:rect l="0" t="0" r="r" b="b"/>
            <a:pathLst>
              <a:path w="4848" h="1680">
                <a:moveTo>
                  <a:pt x="0" y="1680"/>
                </a:moveTo>
                <a:cubicBezTo>
                  <a:pt x="920" y="1676"/>
                  <a:pt x="1840" y="1672"/>
                  <a:pt x="2544" y="1440"/>
                </a:cubicBezTo>
                <a:cubicBezTo>
                  <a:pt x="3248" y="1208"/>
                  <a:pt x="3840" y="528"/>
                  <a:pt x="4224" y="288"/>
                </a:cubicBezTo>
                <a:cubicBezTo>
                  <a:pt x="4608" y="48"/>
                  <a:pt x="4744" y="48"/>
                  <a:pt x="4848" y="0"/>
                </a:cubicBezTo>
              </a:path>
            </a:pathLst>
          </a:custGeom>
          <a:noFill/>
          <a:ln w="28575">
            <a:solidFill>
              <a:schemeClr val="accent4"/>
            </a:solidFill>
            <a:round/>
            <a:headEnd type="none" w="sm" len="sm"/>
            <a:tailEnd type="none" w="sm" len="sm"/>
          </a:ln>
          <a:effectLst/>
        </p:spPr>
        <p:txBody>
          <a:bodyPr/>
          <a:lstStyle/>
          <a:p>
            <a:pPr algn="ctr" defTabSz="914400" eaLnBrk="0" fontAlgn="base" hangingPunct="0">
              <a:spcBef>
                <a:spcPct val="0"/>
              </a:spcBef>
              <a:spcAft>
                <a:spcPct val="0"/>
              </a:spcAft>
              <a:defRPr/>
            </a:pPr>
            <a:endParaRPr lang="en-US" sz="1100" b="1">
              <a:solidFill>
                <a:srgbClr val="000000"/>
              </a:solidFill>
              <a:effectLst>
                <a:outerShdw blurRad="38100" dist="38100" dir="2700000" algn="tl">
                  <a:srgbClr val="000000">
                    <a:alpha val="43137"/>
                  </a:srgbClr>
                </a:outerShdw>
              </a:effectLst>
              <a:latin typeface="Arial" pitchFamily="34" charset="0"/>
              <a:ea typeface="ＭＳ Ｐゴシック" charset="0"/>
              <a:cs typeface="Times New Roman" pitchFamily="18" charset="0"/>
            </a:endParaRPr>
          </a:p>
        </p:txBody>
      </p:sp>
      <p:sp>
        <p:nvSpPr>
          <p:cNvPr id="55298" name="Rectangle 2"/>
          <p:cNvSpPr>
            <a:spLocks noGrp="1" noChangeArrowheads="1"/>
          </p:cNvSpPr>
          <p:nvPr>
            <p:ph type="title"/>
          </p:nvPr>
        </p:nvSpPr>
        <p:spPr/>
        <p:txBody>
          <a:bodyPr/>
          <a:lstStyle/>
          <a:p>
            <a:pPr eaLnBrk="1" hangingPunct="1"/>
            <a:r>
              <a:rPr lang="en-US" sz="2400" dirty="0" smtClean="0">
                <a:latin typeface="Arial" charset="0"/>
              </a:rPr>
              <a:t>Nearly 15 years of investments in</a:t>
            </a:r>
            <a:r>
              <a:rPr lang="en-US" altLang="ja-JP" sz="2400" dirty="0" smtClean="0">
                <a:latin typeface="Arial" charset="0"/>
              </a:rPr>
              <a:t> Linux</a:t>
            </a:r>
            <a:endParaRPr lang="en-US" sz="2400" dirty="0">
              <a:latin typeface="Arial" charset="0"/>
            </a:endParaRPr>
          </a:p>
        </p:txBody>
      </p:sp>
      <p:sp>
        <p:nvSpPr>
          <p:cNvPr id="55301" name="Text Box 5"/>
          <p:cNvSpPr txBox="1">
            <a:spLocks noChangeArrowheads="1"/>
          </p:cNvSpPr>
          <p:nvPr/>
        </p:nvSpPr>
        <p:spPr bwMode="auto">
          <a:xfrm>
            <a:off x="609600" y="4343400"/>
            <a:ext cx="9906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sz="1100" dirty="0" smtClean="0">
                <a:solidFill>
                  <a:srgbClr val="414B64"/>
                </a:solidFill>
              </a:rPr>
              <a:t>1998</a:t>
            </a:r>
          </a:p>
        </p:txBody>
      </p:sp>
      <p:sp>
        <p:nvSpPr>
          <p:cNvPr id="55302" name="Text Box 6"/>
          <p:cNvSpPr txBox="1">
            <a:spLocks noChangeArrowheads="1"/>
          </p:cNvSpPr>
          <p:nvPr/>
        </p:nvSpPr>
        <p:spPr bwMode="auto">
          <a:xfrm>
            <a:off x="4576158" y="4354116"/>
            <a:ext cx="9906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sz="1100" dirty="0" smtClean="0">
                <a:solidFill>
                  <a:srgbClr val="414B64"/>
                </a:solidFill>
              </a:rPr>
              <a:t>2006</a:t>
            </a:r>
          </a:p>
        </p:txBody>
      </p:sp>
      <p:sp>
        <p:nvSpPr>
          <p:cNvPr id="55303" name="Text Box 7"/>
          <p:cNvSpPr txBox="1">
            <a:spLocks noChangeArrowheads="1"/>
          </p:cNvSpPr>
          <p:nvPr/>
        </p:nvSpPr>
        <p:spPr bwMode="auto">
          <a:xfrm>
            <a:off x="2567391" y="4354116"/>
            <a:ext cx="9906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sz="1100" dirty="0" smtClean="0">
                <a:solidFill>
                  <a:srgbClr val="414B64"/>
                </a:solidFill>
              </a:rPr>
              <a:t>2002</a:t>
            </a:r>
          </a:p>
        </p:txBody>
      </p:sp>
      <p:sp>
        <p:nvSpPr>
          <p:cNvPr id="55304" name="Text Box 8"/>
          <p:cNvSpPr txBox="1">
            <a:spLocks noChangeArrowheads="1"/>
          </p:cNvSpPr>
          <p:nvPr/>
        </p:nvSpPr>
        <p:spPr bwMode="auto">
          <a:xfrm>
            <a:off x="3582725" y="4352049"/>
            <a:ext cx="9906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sz="1100" dirty="0" smtClean="0">
                <a:solidFill>
                  <a:srgbClr val="414B64"/>
                </a:solidFill>
              </a:rPr>
              <a:t>2004</a:t>
            </a:r>
          </a:p>
        </p:txBody>
      </p:sp>
      <p:sp>
        <p:nvSpPr>
          <p:cNvPr id="55305" name="Text Box 9"/>
          <p:cNvSpPr txBox="1">
            <a:spLocks noChangeArrowheads="1"/>
          </p:cNvSpPr>
          <p:nvPr/>
        </p:nvSpPr>
        <p:spPr bwMode="auto">
          <a:xfrm>
            <a:off x="1564082" y="4354116"/>
            <a:ext cx="9906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sz="1100" dirty="0" smtClean="0">
                <a:solidFill>
                  <a:srgbClr val="414B64"/>
                </a:solidFill>
              </a:rPr>
              <a:t>2000</a:t>
            </a:r>
          </a:p>
        </p:txBody>
      </p:sp>
      <p:sp>
        <p:nvSpPr>
          <p:cNvPr id="55306" name="Text Box 10"/>
          <p:cNvSpPr txBox="1">
            <a:spLocks noChangeArrowheads="1"/>
          </p:cNvSpPr>
          <p:nvPr/>
        </p:nvSpPr>
        <p:spPr bwMode="auto">
          <a:xfrm rot="-5400000">
            <a:off x="-423862" y="3397001"/>
            <a:ext cx="18859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sz="1200" dirty="0" smtClean="0">
                <a:solidFill>
                  <a:srgbClr val="414B64"/>
                </a:solidFill>
              </a:rPr>
              <a:t>Linux Datacenter </a:t>
            </a:r>
            <a:br>
              <a:rPr lang="en-US" sz="1200" dirty="0" smtClean="0">
                <a:solidFill>
                  <a:srgbClr val="414B64"/>
                </a:solidFill>
              </a:rPr>
            </a:br>
            <a:r>
              <a:rPr lang="en-US" sz="1200" dirty="0" smtClean="0">
                <a:solidFill>
                  <a:srgbClr val="414B64"/>
                </a:solidFill>
              </a:rPr>
              <a:t>Workloads</a:t>
            </a:r>
          </a:p>
        </p:txBody>
      </p:sp>
      <p:sp>
        <p:nvSpPr>
          <p:cNvPr id="55307" name="Text Box 11"/>
          <p:cNvSpPr txBox="1">
            <a:spLocks noChangeArrowheads="1"/>
          </p:cNvSpPr>
          <p:nvPr/>
        </p:nvSpPr>
        <p:spPr bwMode="auto">
          <a:xfrm>
            <a:off x="1554844" y="2724394"/>
            <a:ext cx="1075777" cy="369332"/>
          </a:xfrm>
          <a:prstGeom prst="rect">
            <a:avLst/>
          </a:prstGeom>
          <a:gradFill>
            <a:gsLst>
              <a:gs pos="0">
                <a:schemeClr val="bg1">
                  <a:lumMod val="75000"/>
                </a:schemeClr>
              </a:gs>
              <a:gs pos="100000">
                <a:prstClr val="white"/>
              </a:gs>
            </a:gsLst>
          </a:gradFill>
          <a:ln w="9525">
            <a:solidFill>
              <a:schemeClr val="tx2"/>
            </a:solidFill>
            <a:miter lim="800000"/>
            <a:headEnd type="none" w="sm" len="sm"/>
            <a:tailEnd type="none" w="sm" len="sm"/>
          </a:ln>
          <a:effectLst>
            <a:glow rad="50800">
              <a:schemeClr val="tx2">
                <a:lumMod val="40000"/>
                <a:lumOff val="60000"/>
                <a:alpha val="57000"/>
              </a:schemeClr>
            </a:glow>
          </a:effectLs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900" b="0" dirty="0" smtClean="0">
                <a:solidFill>
                  <a:srgbClr val="000000"/>
                </a:solidFill>
              </a:rPr>
              <a:t>First x64 Linux Port</a:t>
            </a:r>
          </a:p>
        </p:txBody>
      </p:sp>
      <p:sp>
        <p:nvSpPr>
          <p:cNvPr id="55308" name="Text Box 12"/>
          <p:cNvSpPr txBox="1">
            <a:spLocks noChangeArrowheads="1"/>
          </p:cNvSpPr>
          <p:nvPr/>
        </p:nvSpPr>
        <p:spPr bwMode="auto">
          <a:xfrm>
            <a:off x="950584" y="2174265"/>
            <a:ext cx="1174647" cy="346249"/>
          </a:xfrm>
          <a:prstGeom prst="rect">
            <a:avLst/>
          </a:prstGeom>
          <a:gradFill>
            <a:gsLst>
              <a:gs pos="0">
                <a:schemeClr val="bg1">
                  <a:lumMod val="75000"/>
                </a:schemeClr>
              </a:gs>
              <a:gs pos="100000">
                <a:prstClr val="white"/>
              </a:gs>
            </a:gsLst>
          </a:gradFill>
          <a:ln w="9525">
            <a:solidFill>
              <a:schemeClr val="tx2"/>
            </a:solidFill>
            <a:miter lim="800000"/>
            <a:headEnd type="none" w="sm" len="sm"/>
            <a:tailEnd type="none" w="sm" len="sm"/>
          </a:ln>
          <a:effectLst>
            <a:glow rad="50800">
              <a:schemeClr val="tx2">
                <a:lumMod val="40000"/>
                <a:lumOff val="60000"/>
                <a:alpha val="57000"/>
              </a:schemeClr>
            </a:glow>
          </a:effectLst>
          <a:extLst/>
        </p:spPr>
        <p:txBody>
          <a:bodyPr wrap="square" lIns="0" tIns="0" rIns="0" bIns="0">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marL="171450" indent="-82296" defTabSz="914400" eaLnBrk="0" fontAlgn="base" hangingPunct="0">
              <a:spcBef>
                <a:spcPct val="50000"/>
              </a:spcBef>
              <a:spcAft>
                <a:spcPct val="0"/>
              </a:spcAft>
              <a:buFont typeface="Arial"/>
              <a:buChar char="•"/>
            </a:pPr>
            <a:r>
              <a:rPr lang="en-US" sz="900" b="0" dirty="0" smtClean="0"/>
              <a:t>First Commercial</a:t>
            </a:r>
          </a:p>
          <a:p>
            <a:pPr marL="171450" indent="-82296" defTabSz="914400" eaLnBrk="0" fontAlgn="base" hangingPunct="0">
              <a:spcBef>
                <a:spcPct val="50000"/>
              </a:spcBef>
              <a:spcAft>
                <a:spcPct val="0"/>
              </a:spcAft>
              <a:buFont typeface="Arial"/>
              <a:buChar char="•"/>
            </a:pPr>
            <a:r>
              <a:rPr lang="en-US" sz="900" b="0" dirty="0" smtClean="0"/>
              <a:t>RDBMS for Linux</a:t>
            </a:r>
          </a:p>
        </p:txBody>
      </p:sp>
      <p:sp>
        <p:nvSpPr>
          <p:cNvPr id="55309" name="Text Box 13"/>
          <p:cNvSpPr txBox="1">
            <a:spLocks noChangeArrowheads="1"/>
          </p:cNvSpPr>
          <p:nvPr/>
        </p:nvSpPr>
        <p:spPr bwMode="auto">
          <a:xfrm rot="-5400000">
            <a:off x="-423862" y="1797992"/>
            <a:ext cx="18859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sz="1200" smtClean="0">
                <a:solidFill>
                  <a:srgbClr val="414B64"/>
                </a:solidFill>
              </a:rPr>
              <a:t>Linux History </a:t>
            </a:r>
            <a:br>
              <a:rPr lang="en-US" sz="1200" smtClean="0">
                <a:solidFill>
                  <a:srgbClr val="414B64"/>
                </a:solidFill>
              </a:rPr>
            </a:br>
            <a:r>
              <a:rPr lang="en-US" sz="1200" smtClean="0">
                <a:solidFill>
                  <a:srgbClr val="414B64"/>
                </a:solidFill>
              </a:rPr>
              <a:t>at Oracle </a:t>
            </a:r>
          </a:p>
        </p:txBody>
      </p:sp>
      <p:sp>
        <p:nvSpPr>
          <p:cNvPr id="55310" name="Text Box 14"/>
          <p:cNvSpPr txBox="1">
            <a:spLocks noChangeArrowheads="1"/>
          </p:cNvSpPr>
          <p:nvPr/>
        </p:nvSpPr>
        <p:spPr bwMode="auto">
          <a:xfrm>
            <a:off x="2328251" y="1870256"/>
            <a:ext cx="1676400" cy="362407"/>
          </a:xfrm>
          <a:prstGeom prst="rect">
            <a:avLst/>
          </a:prstGeom>
          <a:gradFill>
            <a:gsLst>
              <a:gs pos="0">
                <a:schemeClr val="bg1">
                  <a:lumMod val="75000"/>
                </a:schemeClr>
              </a:gs>
              <a:gs pos="100000">
                <a:prstClr val="white"/>
              </a:gs>
            </a:gsLst>
          </a:gradFill>
          <a:ln w="9525">
            <a:solidFill>
              <a:schemeClr val="tx2"/>
            </a:solidFill>
            <a:miter lim="800000"/>
            <a:headEnd type="none" w="sm" len="sm"/>
            <a:tailEnd type="none" w="sm" len="sm"/>
          </a:ln>
          <a:effectLst>
            <a:glow rad="50800">
              <a:schemeClr val="tx2">
                <a:lumMod val="40000"/>
                <a:lumOff val="60000"/>
                <a:alpha val="57000"/>
              </a:schemeClr>
            </a:glow>
          </a:effectLst>
          <a:extLst/>
        </p:spPr>
        <p:txBody>
          <a:bodyPr lIns="0" tIns="45720" rIns="0" bIns="45720">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marL="173736" indent="-82296" defTabSz="914400" eaLnBrk="0" fontAlgn="base" hangingPunct="0">
              <a:lnSpc>
                <a:spcPct val="70000"/>
              </a:lnSpc>
              <a:spcBef>
                <a:spcPct val="50000"/>
              </a:spcBef>
              <a:spcAft>
                <a:spcPct val="0"/>
              </a:spcAft>
              <a:buFont typeface="Arial"/>
              <a:buChar char="•"/>
            </a:pPr>
            <a:r>
              <a:rPr lang="en-US" sz="900" b="0" dirty="0" smtClean="0">
                <a:solidFill>
                  <a:srgbClr val="000000"/>
                </a:solidFill>
              </a:rPr>
              <a:t>Launch of Unbreakable Linux</a:t>
            </a:r>
            <a:endParaRPr lang="en-US" sz="900" b="0" dirty="0">
              <a:solidFill>
                <a:srgbClr val="000000"/>
              </a:solidFill>
            </a:endParaRPr>
          </a:p>
          <a:p>
            <a:pPr marL="173736" indent="-82296" defTabSz="914400" eaLnBrk="0" fontAlgn="base" hangingPunct="0">
              <a:lnSpc>
                <a:spcPct val="70000"/>
              </a:lnSpc>
              <a:spcBef>
                <a:spcPct val="50000"/>
              </a:spcBef>
              <a:spcAft>
                <a:spcPct val="0"/>
              </a:spcAft>
              <a:buFont typeface="Arial"/>
              <a:buChar char="•"/>
            </a:pPr>
            <a:r>
              <a:rPr lang="en-US" sz="900" b="0" dirty="0" smtClean="0">
                <a:solidFill>
                  <a:srgbClr val="000000"/>
                </a:solidFill>
              </a:rPr>
              <a:t>Asynch I/O, OCFS v1 </a:t>
            </a:r>
          </a:p>
        </p:txBody>
      </p:sp>
      <p:sp>
        <p:nvSpPr>
          <p:cNvPr id="55314" name="Text Box 18"/>
          <p:cNvSpPr txBox="1">
            <a:spLocks noChangeArrowheads="1"/>
          </p:cNvSpPr>
          <p:nvPr/>
        </p:nvSpPr>
        <p:spPr bwMode="auto">
          <a:xfrm>
            <a:off x="914400" y="3600450"/>
            <a:ext cx="18288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900" smtClean="0">
                <a:solidFill>
                  <a:srgbClr val="667263"/>
                </a:solidFill>
              </a:rPr>
              <a:t>Development Systems</a:t>
            </a:r>
          </a:p>
        </p:txBody>
      </p:sp>
      <p:sp>
        <p:nvSpPr>
          <p:cNvPr id="55315" name="Text Box 19"/>
          <p:cNvSpPr txBox="1">
            <a:spLocks noChangeArrowheads="1"/>
          </p:cNvSpPr>
          <p:nvPr/>
        </p:nvSpPr>
        <p:spPr bwMode="auto">
          <a:xfrm>
            <a:off x="2956979" y="3604948"/>
            <a:ext cx="207038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sz="900" dirty="0" smtClean="0">
                <a:solidFill>
                  <a:srgbClr val="667263"/>
                </a:solidFill>
              </a:rPr>
              <a:t>Single Use Production Deployments</a:t>
            </a:r>
          </a:p>
        </p:txBody>
      </p:sp>
      <p:sp>
        <p:nvSpPr>
          <p:cNvPr id="55316" name="Text Box 20"/>
          <p:cNvSpPr txBox="1">
            <a:spLocks noChangeArrowheads="1"/>
          </p:cNvSpPr>
          <p:nvPr/>
        </p:nvSpPr>
        <p:spPr bwMode="auto">
          <a:xfrm>
            <a:off x="5410200" y="3486151"/>
            <a:ext cx="1219200" cy="577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endParaRPr lang="en-US" sz="900" dirty="0" smtClean="0">
              <a:solidFill>
                <a:srgbClr val="667263"/>
              </a:solidFill>
            </a:endParaRPr>
          </a:p>
          <a:p>
            <a:pPr algn="ctr" defTabSz="914400" eaLnBrk="0" fontAlgn="base" hangingPunct="0">
              <a:spcBef>
                <a:spcPct val="50000"/>
              </a:spcBef>
              <a:spcAft>
                <a:spcPct val="0"/>
              </a:spcAft>
            </a:pPr>
            <a:r>
              <a:rPr lang="en-US" sz="900" dirty="0" smtClean="0">
                <a:solidFill>
                  <a:srgbClr val="667263"/>
                </a:solidFill>
              </a:rPr>
              <a:t>General Purpose ERP/CRM</a:t>
            </a:r>
          </a:p>
        </p:txBody>
      </p:sp>
      <p:sp>
        <p:nvSpPr>
          <p:cNvPr id="55318" name="Text Box 22"/>
          <p:cNvSpPr txBox="1">
            <a:spLocks noChangeArrowheads="1"/>
          </p:cNvSpPr>
          <p:nvPr/>
        </p:nvSpPr>
        <p:spPr bwMode="auto">
          <a:xfrm>
            <a:off x="4495800" y="1412994"/>
            <a:ext cx="1413378" cy="653256"/>
          </a:xfrm>
          <a:prstGeom prst="rect">
            <a:avLst/>
          </a:prstGeom>
          <a:gradFill>
            <a:gsLst>
              <a:gs pos="0">
                <a:schemeClr val="bg1">
                  <a:lumMod val="75000"/>
                </a:schemeClr>
              </a:gs>
              <a:gs pos="100000">
                <a:prstClr val="white"/>
              </a:gs>
            </a:gsLst>
          </a:gradFill>
          <a:ln w="9525">
            <a:solidFill>
              <a:schemeClr val="tx2"/>
            </a:solidFill>
            <a:miter lim="800000"/>
            <a:headEnd type="none" w="sm" len="sm"/>
            <a:tailEnd type="none" w="sm" len="sm"/>
          </a:ln>
          <a:effectLst>
            <a:glow rad="50800">
              <a:schemeClr val="tx2">
                <a:lumMod val="40000"/>
                <a:lumOff val="60000"/>
                <a:alpha val="57000"/>
              </a:schemeClr>
            </a:glow>
          </a:effectLst>
          <a:extLst/>
        </p:spPr>
        <p:txBody>
          <a:bodyPr wrap="square" lIns="0" rIns="0">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marL="171450" indent="-82296" defTabSz="914400" eaLnBrk="0" fontAlgn="base" hangingPunct="0">
              <a:lnSpc>
                <a:spcPct val="70000"/>
              </a:lnSpc>
              <a:spcBef>
                <a:spcPct val="50000"/>
              </a:spcBef>
              <a:spcAft>
                <a:spcPct val="0"/>
              </a:spcAft>
              <a:buFont typeface="Arial"/>
              <a:buChar char="•"/>
            </a:pPr>
            <a:r>
              <a:rPr lang="en-US" sz="900" b="0" dirty="0" smtClean="0">
                <a:solidFill>
                  <a:srgbClr val="000000"/>
                </a:solidFill>
              </a:rPr>
              <a:t>Oracle Linux Support announced </a:t>
            </a:r>
          </a:p>
          <a:p>
            <a:pPr marL="171450" indent="-82296" defTabSz="914400" eaLnBrk="0" fontAlgn="base" hangingPunct="0">
              <a:lnSpc>
                <a:spcPct val="70000"/>
              </a:lnSpc>
              <a:spcBef>
                <a:spcPct val="50000"/>
              </a:spcBef>
              <a:spcAft>
                <a:spcPct val="0"/>
              </a:spcAft>
              <a:buFont typeface="Arial"/>
              <a:buChar char="•"/>
            </a:pPr>
            <a:r>
              <a:rPr lang="en-US" sz="900" b="0" dirty="0" smtClean="0">
                <a:solidFill>
                  <a:srgbClr val="000000"/>
                </a:solidFill>
              </a:rPr>
              <a:t>Oracle joins Linux Foundation as board member</a:t>
            </a:r>
          </a:p>
        </p:txBody>
      </p:sp>
      <p:sp>
        <p:nvSpPr>
          <p:cNvPr id="55319" name="Text Box 23"/>
          <p:cNvSpPr txBox="1">
            <a:spLocks noChangeArrowheads="1"/>
          </p:cNvSpPr>
          <p:nvPr/>
        </p:nvSpPr>
        <p:spPr bwMode="auto">
          <a:xfrm>
            <a:off x="6629812" y="3137939"/>
            <a:ext cx="1447801" cy="43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endParaRPr lang="en-US" sz="900" dirty="0" smtClean="0">
              <a:solidFill>
                <a:srgbClr val="667263"/>
              </a:solidFill>
            </a:endParaRPr>
          </a:p>
          <a:p>
            <a:pPr defTabSz="914400" eaLnBrk="0" fontAlgn="base" hangingPunct="0">
              <a:spcBef>
                <a:spcPct val="50000"/>
              </a:spcBef>
              <a:spcAft>
                <a:spcPct val="0"/>
              </a:spcAft>
            </a:pPr>
            <a:r>
              <a:rPr lang="en-US" sz="900" dirty="0" smtClean="0">
                <a:solidFill>
                  <a:srgbClr val="667263"/>
                </a:solidFill>
              </a:rPr>
              <a:t>Data Warehouse</a:t>
            </a:r>
          </a:p>
        </p:txBody>
      </p:sp>
      <p:sp>
        <p:nvSpPr>
          <p:cNvPr id="55320" name="Text Box 24"/>
          <p:cNvSpPr txBox="1">
            <a:spLocks noChangeArrowheads="1"/>
          </p:cNvSpPr>
          <p:nvPr/>
        </p:nvSpPr>
        <p:spPr bwMode="auto">
          <a:xfrm>
            <a:off x="5610165" y="4339119"/>
            <a:ext cx="9906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sz="1100" dirty="0" smtClean="0">
                <a:solidFill>
                  <a:srgbClr val="414B64"/>
                </a:solidFill>
              </a:rPr>
              <a:t>2008</a:t>
            </a:r>
          </a:p>
        </p:txBody>
      </p:sp>
      <p:sp>
        <p:nvSpPr>
          <p:cNvPr id="55321" name="Text Box 25"/>
          <p:cNvSpPr txBox="1">
            <a:spLocks noChangeArrowheads="1"/>
          </p:cNvSpPr>
          <p:nvPr/>
        </p:nvSpPr>
        <p:spPr bwMode="auto">
          <a:xfrm>
            <a:off x="3869402" y="2414275"/>
            <a:ext cx="1715808" cy="722506"/>
          </a:xfrm>
          <a:prstGeom prst="rect">
            <a:avLst/>
          </a:prstGeom>
          <a:gradFill flip="none" rotWithShape="1">
            <a:gsLst>
              <a:gs pos="0">
                <a:schemeClr val="bg1">
                  <a:lumMod val="75000"/>
                </a:schemeClr>
              </a:gs>
              <a:gs pos="100000">
                <a:prstClr val="white"/>
              </a:gs>
            </a:gsLst>
            <a:lin ang="0" scaled="1"/>
            <a:tileRect/>
          </a:gradFill>
          <a:ln w="9525">
            <a:solidFill>
              <a:schemeClr val="tx2"/>
            </a:solidFill>
            <a:miter lim="800000"/>
            <a:headEnd type="none" w="sm" len="sm"/>
            <a:tailEnd type="none" w="sm" len="sm"/>
          </a:ln>
          <a:effectLst>
            <a:glow rad="50800">
              <a:schemeClr val="tx2">
                <a:lumMod val="40000"/>
                <a:lumOff val="60000"/>
                <a:alpha val="57000"/>
              </a:schemeClr>
            </a:glow>
          </a:effectLst>
          <a:extLst/>
        </p:spPr>
        <p:txBody>
          <a:bodyPr wrap="square" lIns="0" rIns="0">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marL="171450" indent="-82296" defTabSz="914400" eaLnBrk="0" fontAlgn="base" hangingPunct="0">
              <a:lnSpc>
                <a:spcPct val="70000"/>
              </a:lnSpc>
              <a:spcBef>
                <a:spcPct val="50000"/>
              </a:spcBef>
              <a:spcAft>
                <a:spcPct val="0"/>
              </a:spcAft>
              <a:buFont typeface="Arial"/>
              <a:buChar char="•"/>
            </a:pPr>
            <a:r>
              <a:rPr lang="en-US" sz="900" b="0" dirty="0" smtClean="0">
                <a:solidFill>
                  <a:srgbClr val="000000"/>
                </a:solidFill>
              </a:rPr>
              <a:t>On Demand Adopts x64 Linux</a:t>
            </a:r>
          </a:p>
          <a:p>
            <a:pPr marL="171450" indent="-82296" defTabSz="914400" eaLnBrk="0" fontAlgn="base" hangingPunct="0">
              <a:lnSpc>
                <a:spcPct val="70000"/>
              </a:lnSpc>
              <a:spcBef>
                <a:spcPct val="50000"/>
              </a:spcBef>
              <a:spcAft>
                <a:spcPct val="0"/>
              </a:spcAft>
              <a:buFont typeface="Arial"/>
              <a:buChar char="•"/>
            </a:pPr>
            <a:r>
              <a:rPr lang="en-US" sz="900" b="0" dirty="0" smtClean="0">
                <a:solidFill>
                  <a:srgbClr val="000000"/>
                </a:solidFill>
              </a:rPr>
              <a:t>OCFS2 accepted into mainline </a:t>
            </a:r>
          </a:p>
          <a:p>
            <a:pPr marL="171450" indent="-82296" defTabSz="914400" eaLnBrk="0" fontAlgn="base" hangingPunct="0">
              <a:lnSpc>
                <a:spcPct val="70000"/>
              </a:lnSpc>
              <a:spcBef>
                <a:spcPct val="50000"/>
              </a:spcBef>
              <a:spcAft>
                <a:spcPct val="0"/>
              </a:spcAft>
              <a:buFont typeface="Arial"/>
              <a:buChar char="•"/>
            </a:pPr>
            <a:r>
              <a:rPr lang="en-US" sz="900" b="0" dirty="0">
                <a:solidFill>
                  <a:srgbClr val="000000"/>
                </a:solidFill>
              </a:rPr>
              <a:t>9,000 Developers switch to Oracle supported </a:t>
            </a:r>
            <a:r>
              <a:rPr lang="en-US" sz="900" b="0" dirty="0" smtClean="0">
                <a:solidFill>
                  <a:srgbClr val="000000"/>
                </a:solidFill>
              </a:rPr>
              <a:t>Linux</a:t>
            </a:r>
            <a:endParaRPr lang="en-US" sz="900" b="0" dirty="0">
              <a:solidFill>
                <a:srgbClr val="000000"/>
              </a:solidFill>
            </a:endParaRPr>
          </a:p>
        </p:txBody>
      </p:sp>
      <p:sp>
        <p:nvSpPr>
          <p:cNvPr id="55323" name="Text Box 27"/>
          <p:cNvSpPr txBox="1">
            <a:spLocks noChangeArrowheads="1"/>
          </p:cNvSpPr>
          <p:nvPr/>
        </p:nvSpPr>
        <p:spPr bwMode="auto">
          <a:xfrm>
            <a:off x="7972267" y="2636538"/>
            <a:ext cx="11430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sz="900" dirty="0" smtClean="0">
                <a:solidFill>
                  <a:srgbClr val="667263"/>
                </a:solidFill>
              </a:rPr>
              <a:t>Cloud Computing</a:t>
            </a:r>
          </a:p>
        </p:txBody>
      </p:sp>
      <p:sp>
        <p:nvSpPr>
          <p:cNvPr id="55324" name="Text Box 28"/>
          <p:cNvSpPr txBox="1">
            <a:spLocks noChangeArrowheads="1"/>
          </p:cNvSpPr>
          <p:nvPr/>
        </p:nvSpPr>
        <p:spPr bwMode="auto">
          <a:xfrm>
            <a:off x="5854824" y="2399596"/>
            <a:ext cx="1505731" cy="556306"/>
          </a:xfrm>
          <a:prstGeom prst="rect">
            <a:avLst/>
          </a:prstGeom>
          <a:gradFill flip="none" rotWithShape="1">
            <a:gsLst>
              <a:gs pos="0">
                <a:schemeClr val="bg1">
                  <a:lumMod val="75000"/>
                </a:schemeClr>
              </a:gs>
              <a:gs pos="100000">
                <a:prstClr val="white"/>
              </a:gs>
            </a:gsLst>
            <a:lin ang="0" scaled="1"/>
            <a:tileRect/>
          </a:gradFill>
          <a:ln w="9525">
            <a:solidFill>
              <a:schemeClr val="tx2"/>
            </a:solidFill>
            <a:miter lim="800000"/>
            <a:headEnd type="none" w="sm" len="sm"/>
            <a:tailEnd type="none" w="sm" len="sm"/>
          </a:ln>
          <a:effectLst>
            <a:glow rad="50800">
              <a:schemeClr val="tx2">
                <a:lumMod val="40000"/>
                <a:lumOff val="60000"/>
                <a:alpha val="57000"/>
              </a:schemeClr>
            </a:glow>
          </a:effectLst>
          <a:extLst/>
        </p:spPr>
        <p:txBody>
          <a:bodyPr wrap="square" lIns="0" rIns="0">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marL="171450" indent="-82296" defTabSz="914400" eaLnBrk="0" fontAlgn="base" hangingPunct="0">
              <a:lnSpc>
                <a:spcPct val="70000"/>
              </a:lnSpc>
              <a:spcBef>
                <a:spcPct val="50000"/>
              </a:spcBef>
              <a:spcAft>
                <a:spcPct val="0"/>
              </a:spcAft>
              <a:buFont typeface="Arial"/>
              <a:buChar char="•"/>
            </a:pPr>
            <a:r>
              <a:rPr lang="en-US" sz="900" b="0" dirty="0" smtClean="0">
                <a:solidFill>
                  <a:srgbClr val="000000"/>
                </a:solidFill>
              </a:rPr>
              <a:t>Btrfs, Xen contributions</a:t>
            </a:r>
          </a:p>
          <a:p>
            <a:pPr marL="171450" indent="-82296" defTabSz="914400" eaLnBrk="0" fontAlgn="base" hangingPunct="0">
              <a:lnSpc>
                <a:spcPct val="70000"/>
              </a:lnSpc>
              <a:spcBef>
                <a:spcPct val="50000"/>
              </a:spcBef>
              <a:spcAft>
                <a:spcPct val="0"/>
              </a:spcAft>
              <a:buFont typeface="Arial"/>
              <a:buChar char="•"/>
            </a:pPr>
            <a:r>
              <a:rPr lang="en-US" sz="900" b="0" dirty="0" smtClean="0">
                <a:solidFill>
                  <a:srgbClr val="000000"/>
                </a:solidFill>
              </a:rPr>
              <a:t>42,000 Oracle Linux servers deployed at Oracle</a:t>
            </a:r>
          </a:p>
        </p:txBody>
      </p:sp>
      <p:sp>
        <p:nvSpPr>
          <p:cNvPr id="30" name="Text Box 24"/>
          <p:cNvSpPr txBox="1">
            <a:spLocks noChangeArrowheads="1"/>
          </p:cNvSpPr>
          <p:nvPr/>
        </p:nvSpPr>
        <p:spPr bwMode="auto">
          <a:xfrm>
            <a:off x="6585875" y="4348510"/>
            <a:ext cx="9906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sz="1100" dirty="0" smtClean="0">
                <a:solidFill>
                  <a:srgbClr val="414B64"/>
                </a:solidFill>
              </a:rPr>
              <a:t>2010</a:t>
            </a:r>
          </a:p>
        </p:txBody>
      </p:sp>
      <p:sp>
        <p:nvSpPr>
          <p:cNvPr id="31" name="Text Box 22"/>
          <p:cNvSpPr txBox="1">
            <a:spLocks noChangeArrowheads="1"/>
          </p:cNvSpPr>
          <p:nvPr/>
        </p:nvSpPr>
        <p:spPr bwMode="auto">
          <a:xfrm>
            <a:off x="6387841" y="1238738"/>
            <a:ext cx="2006174" cy="900246"/>
          </a:xfrm>
          <a:prstGeom prst="rect">
            <a:avLst/>
          </a:prstGeom>
          <a:gradFill>
            <a:gsLst>
              <a:gs pos="0">
                <a:schemeClr val="bg1">
                  <a:lumMod val="75000"/>
                </a:schemeClr>
              </a:gs>
              <a:gs pos="100000">
                <a:prstClr val="white"/>
              </a:gs>
            </a:gsLst>
          </a:gradFill>
          <a:ln w="9525">
            <a:solidFill>
              <a:schemeClr val="tx2"/>
            </a:solidFill>
            <a:miter lim="800000"/>
            <a:headEnd type="none" w="sm" len="sm"/>
            <a:tailEnd type="none" w="sm" len="sm"/>
          </a:ln>
          <a:effectLst>
            <a:glow rad="50800">
              <a:schemeClr val="tx2">
                <a:lumMod val="40000"/>
                <a:lumOff val="60000"/>
                <a:alpha val="57000"/>
              </a:schemeClr>
            </a:glow>
          </a:effectLst>
          <a:extLst/>
        </p:spPr>
        <p:txBody>
          <a:bodyPr wrap="square" lIns="0" rIns="0">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marL="171450" indent="-82296" defTabSz="914400" eaLnBrk="0" fontAlgn="base" hangingPunct="0">
              <a:lnSpc>
                <a:spcPct val="80000"/>
              </a:lnSpc>
              <a:spcBef>
                <a:spcPct val="50000"/>
              </a:spcBef>
              <a:spcAft>
                <a:spcPct val="0"/>
              </a:spcAft>
              <a:buFont typeface="Arial"/>
              <a:buChar char="•"/>
            </a:pPr>
            <a:r>
              <a:rPr lang="en-US" sz="900" b="0" dirty="0" smtClean="0">
                <a:solidFill>
                  <a:srgbClr val="000000"/>
                </a:solidFill>
              </a:rPr>
              <a:t>Oracle Linux enhanced with mainline-based kernel</a:t>
            </a:r>
          </a:p>
          <a:p>
            <a:pPr marL="171450" indent="-82296" defTabSz="914400" eaLnBrk="0" fontAlgn="base" hangingPunct="0">
              <a:lnSpc>
                <a:spcPct val="80000"/>
              </a:lnSpc>
              <a:spcBef>
                <a:spcPct val="50000"/>
              </a:spcBef>
              <a:spcAft>
                <a:spcPct val="0"/>
              </a:spcAft>
              <a:buFont typeface="Arial"/>
              <a:buChar char="•"/>
            </a:pPr>
            <a:r>
              <a:rPr lang="en-US" sz="900" b="0" dirty="0" smtClean="0">
                <a:solidFill>
                  <a:srgbClr val="000000"/>
                </a:solidFill>
              </a:rPr>
              <a:t>Oracle Linux undergoes 80,000 QA hours per day</a:t>
            </a:r>
          </a:p>
          <a:p>
            <a:pPr marL="171450" indent="-82296" defTabSz="914400" eaLnBrk="0" fontAlgn="base" hangingPunct="0">
              <a:lnSpc>
                <a:spcPct val="80000"/>
              </a:lnSpc>
              <a:spcBef>
                <a:spcPct val="50000"/>
              </a:spcBef>
              <a:spcAft>
                <a:spcPct val="0"/>
              </a:spcAft>
              <a:buFont typeface="Arial"/>
              <a:buChar char="•"/>
            </a:pPr>
            <a:r>
              <a:rPr lang="en-US" sz="900" b="0" dirty="0" smtClean="0">
                <a:solidFill>
                  <a:srgbClr val="000000"/>
                </a:solidFill>
              </a:rPr>
              <a:t>Exadata engineered with Oracle Linux</a:t>
            </a:r>
          </a:p>
        </p:txBody>
      </p:sp>
      <p:sp>
        <p:nvSpPr>
          <p:cNvPr id="32" name="Text Box 24"/>
          <p:cNvSpPr txBox="1">
            <a:spLocks noChangeArrowheads="1"/>
          </p:cNvSpPr>
          <p:nvPr/>
        </p:nvSpPr>
        <p:spPr bwMode="auto">
          <a:xfrm>
            <a:off x="7688251" y="4342928"/>
            <a:ext cx="9906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sz="1100" dirty="0" smtClean="0">
                <a:solidFill>
                  <a:srgbClr val="414B64"/>
                </a:solidFill>
              </a:rPr>
              <a:t>2012</a:t>
            </a:r>
          </a:p>
        </p:txBody>
      </p:sp>
      <p:sp>
        <p:nvSpPr>
          <p:cNvPr id="3" name="Rectangle 2"/>
          <p:cNvSpPr/>
          <p:nvPr/>
        </p:nvSpPr>
        <p:spPr>
          <a:xfrm>
            <a:off x="7488259" y="509445"/>
            <a:ext cx="1375509" cy="625556"/>
          </a:xfrm>
          <a:prstGeom prst="rect">
            <a:avLst/>
          </a:prstGeom>
          <a:gradFill>
            <a:gsLst>
              <a:gs pos="0">
                <a:schemeClr val="bg1">
                  <a:lumMod val="75000"/>
                </a:schemeClr>
              </a:gs>
              <a:gs pos="100000">
                <a:prstClr val="white"/>
              </a:gs>
            </a:gsLst>
          </a:gradFill>
          <a:ln>
            <a:solidFill>
              <a:schemeClr val="tx2"/>
            </a:solidFill>
          </a:ln>
          <a:effectLst>
            <a:glow rad="50800">
              <a:schemeClr val="tx2">
                <a:lumMod val="40000"/>
                <a:lumOff val="60000"/>
                <a:alpha val="57000"/>
              </a:schemeClr>
            </a:glow>
          </a:effectLst>
        </p:spPr>
        <p:txBody>
          <a:bodyPr wrap="square" lIns="0" rIns="0" bIns="45720">
            <a:spAutoFit/>
          </a:bodyPr>
          <a:lstStyle/>
          <a:p>
            <a:pPr marL="171450" lvl="0" indent="-82296" defTabSz="914400" eaLnBrk="0" fontAlgn="base" hangingPunct="0">
              <a:lnSpc>
                <a:spcPct val="70000"/>
              </a:lnSpc>
              <a:spcBef>
                <a:spcPct val="50000"/>
              </a:spcBef>
              <a:spcAft>
                <a:spcPct val="0"/>
              </a:spcAft>
              <a:buFont typeface="Arial"/>
              <a:buChar char="•"/>
            </a:pPr>
            <a:r>
              <a:rPr lang="en-US" sz="900" dirty="0" smtClean="0">
                <a:solidFill>
                  <a:srgbClr val="000000"/>
                </a:solidFill>
              </a:rPr>
              <a:t>7,000 Oracle Linux support customers</a:t>
            </a:r>
          </a:p>
          <a:p>
            <a:pPr marL="171450" lvl="0" indent="-82296" defTabSz="914400" eaLnBrk="0" fontAlgn="base" hangingPunct="0">
              <a:lnSpc>
                <a:spcPct val="70000"/>
              </a:lnSpc>
              <a:spcBef>
                <a:spcPct val="50000"/>
              </a:spcBef>
              <a:spcAft>
                <a:spcPct val="0"/>
              </a:spcAft>
              <a:buFont typeface="Arial"/>
              <a:buChar char="•"/>
            </a:pPr>
            <a:r>
              <a:rPr lang="en-US" sz="900" dirty="0" smtClean="0">
                <a:solidFill>
                  <a:srgbClr val="000000"/>
                </a:solidFill>
              </a:rPr>
              <a:t>Oracle buys Ksplice</a:t>
            </a:r>
          </a:p>
          <a:p>
            <a:pPr marL="171450" lvl="0" indent="-82296" defTabSz="914400" eaLnBrk="0" fontAlgn="base" hangingPunct="0">
              <a:lnSpc>
                <a:spcPct val="70000"/>
              </a:lnSpc>
              <a:spcBef>
                <a:spcPct val="50000"/>
              </a:spcBef>
              <a:spcAft>
                <a:spcPct val="0"/>
              </a:spcAft>
              <a:buFont typeface="Arial"/>
              <a:buChar char="•"/>
            </a:pPr>
            <a:r>
              <a:rPr lang="en-US" sz="900" dirty="0" smtClean="0">
                <a:solidFill>
                  <a:srgbClr val="000000"/>
                </a:solidFill>
              </a:rPr>
              <a:t>DTrace porting begins</a:t>
            </a:r>
            <a:endParaRPr lang="en-US" sz="500" dirty="0">
              <a:solidFill>
                <a:srgbClr val="000000"/>
              </a:solidFill>
            </a:endParaRPr>
          </a:p>
        </p:txBody>
      </p:sp>
      <p:sp>
        <p:nvSpPr>
          <p:cNvPr id="34" name="Text Box 7"/>
          <p:cNvSpPr txBox="1">
            <a:spLocks noChangeArrowheads="1"/>
          </p:cNvSpPr>
          <p:nvPr/>
        </p:nvSpPr>
        <p:spPr bwMode="auto">
          <a:xfrm>
            <a:off x="2233842" y="1681236"/>
            <a:ext cx="43565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900" dirty="0" smtClean="0">
                <a:solidFill>
                  <a:schemeClr val="bg1">
                    <a:lumMod val="50000"/>
                  </a:schemeClr>
                </a:solidFill>
              </a:rPr>
              <a:t>2002</a:t>
            </a:r>
            <a:endParaRPr lang="en-US" sz="1100" dirty="0" smtClean="0">
              <a:solidFill>
                <a:schemeClr val="bg1">
                  <a:lumMod val="50000"/>
                </a:schemeClr>
              </a:solidFill>
            </a:endParaRPr>
          </a:p>
        </p:txBody>
      </p:sp>
      <p:sp>
        <p:nvSpPr>
          <p:cNvPr id="35" name="Text Box 7"/>
          <p:cNvSpPr txBox="1">
            <a:spLocks noChangeArrowheads="1"/>
          </p:cNvSpPr>
          <p:nvPr/>
        </p:nvSpPr>
        <p:spPr bwMode="auto">
          <a:xfrm>
            <a:off x="850635" y="2000250"/>
            <a:ext cx="57811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900" dirty="0" smtClean="0">
                <a:solidFill>
                  <a:schemeClr val="bg1">
                    <a:lumMod val="50000"/>
                  </a:schemeClr>
                </a:solidFill>
              </a:rPr>
              <a:t>1998</a:t>
            </a:r>
            <a:endParaRPr lang="en-US" sz="1100" dirty="0" smtClean="0">
              <a:solidFill>
                <a:schemeClr val="bg1">
                  <a:lumMod val="50000"/>
                </a:schemeClr>
              </a:solidFill>
            </a:endParaRPr>
          </a:p>
        </p:txBody>
      </p:sp>
      <p:sp>
        <p:nvSpPr>
          <p:cNvPr id="36" name="Text Box 7"/>
          <p:cNvSpPr txBox="1">
            <a:spLocks noChangeArrowheads="1"/>
          </p:cNvSpPr>
          <p:nvPr/>
        </p:nvSpPr>
        <p:spPr bwMode="auto">
          <a:xfrm>
            <a:off x="1469553" y="2571750"/>
            <a:ext cx="60689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900" dirty="0" smtClean="0">
                <a:solidFill>
                  <a:schemeClr val="bg1">
                    <a:lumMod val="50000"/>
                  </a:schemeClr>
                </a:solidFill>
              </a:rPr>
              <a:t>2000</a:t>
            </a:r>
            <a:endParaRPr lang="en-US" sz="1100" dirty="0" smtClean="0">
              <a:solidFill>
                <a:schemeClr val="bg1">
                  <a:lumMod val="50000"/>
                </a:schemeClr>
              </a:solidFill>
            </a:endParaRPr>
          </a:p>
        </p:txBody>
      </p:sp>
      <p:sp>
        <p:nvSpPr>
          <p:cNvPr id="37" name="Text Box 7"/>
          <p:cNvSpPr txBox="1">
            <a:spLocks noChangeArrowheads="1"/>
          </p:cNvSpPr>
          <p:nvPr/>
        </p:nvSpPr>
        <p:spPr bwMode="auto">
          <a:xfrm>
            <a:off x="4401604" y="1238250"/>
            <a:ext cx="64664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900" dirty="0" smtClean="0">
                <a:solidFill>
                  <a:schemeClr val="bg1">
                    <a:lumMod val="50000"/>
                  </a:schemeClr>
                </a:solidFill>
              </a:rPr>
              <a:t>2006</a:t>
            </a:r>
            <a:endParaRPr lang="en-US" sz="1100" dirty="0" smtClean="0">
              <a:solidFill>
                <a:schemeClr val="bg1">
                  <a:lumMod val="50000"/>
                </a:schemeClr>
              </a:solidFill>
            </a:endParaRPr>
          </a:p>
        </p:txBody>
      </p:sp>
      <p:sp>
        <p:nvSpPr>
          <p:cNvPr id="38" name="Text Box 7"/>
          <p:cNvSpPr txBox="1">
            <a:spLocks noChangeArrowheads="1"/>
          </p:cNvSpPr>
          <p:nvPr/>
        </p:nvSpPr>
        <p:spPr bwMode="auto">
          <a:xfrm>
            <a:off x="3782964" y="2209800"/>
            <a:ext cx="6366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900" dirty="0" smtClean="0">
                <a:solidFill>
                  <a:schemeClr val="bg1">
                    <a:lumMod val="50000"/>
                  </a:schemeClr>
                </a:solidFill>
              </a:rPr>
              <a:t>2005</a:t>
            </a:r>
            <a:endParaRPr lang="en-US" sz="1100" dirty="0" smtClean="0">
              <a:solidFill>
                <a:schemeClr val="bg1">
                  <a:lumMod val="50000"/>
                </a:schemeClr>
              </a:solidFill>
            </a:endParaRPr>
          </a:p>
        </p:txBody>
      </p:sp>
      <p:sp>
        <p:nvSpPr>
          <p:cNvPr id="39" name="Text Box 7"/>
          <p:cNvSpPr txBox="1">
            <a:spLocks noChangeArrowheads="1"/>
          </p:cNvSpPr>
          <p:nvPr/>
        </p:nvSpPr>
        <p:spPr bwMode="auto">
          <a:xfrm>
            <a:off x="5762549" y="2216436"/>
            <a:ext cx="10666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900" dirty="0" smtClean="0">
                <a:solidFill>
                  <a:schemeClr val="bg1">
                    <a:lumMod val="50000"/>
                  </a:schemeClr>
                </a:solidFill>
              </a:rPr>
              <a:t>2008/2009</a:t>
            </a:r>
            <a:endParaRPr lang="en-US" sz="1100" dirty="0" smtClean="0">
              <a:solidFill>
                <a:schemeClr val="bg1">
                  <a:lumMod val="50000"/>
                </a:schemeClr>
              </a:solidFill>
            </a:endParaRPr>
          </a:p>
        </p:txBody>
      </p:sp>
      <p:sp>
        <p:nvSpPr>
          <p:cNvPr id="40" name="Text Box 7"/>
          <p:cNvSpPr txBox="1">
            <a:spLocks noChangeArrowheads="1"/>
          </p:cNvSpPr>
          <p:nvPr/>
        </p:nvSpPr>
        <p:spPr bwMode="auto">
          <a:xfrm>
            <a:off x="6296957" y="1047750"/>
            <a:ext cx="656293" cy="237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900" dirty="0" smtClean="0">
                <a:solidFill>
                  <a:schemeClr val="bg1">
                    <a:lumMod val="50000"/>
                  </a:schemeClr>
                </a:solidFill>
              </a:rPr>
              <a:t>2010</a:t>
            </a:r>
            <a:endParaRPr lang="en-US" sz="1100" dirty="0" smtClean="0">
              <a:solidFill>
                <a:schemeClr val="bg1">
                  <a:lumMod val="50000"/>
                </a:schemeClr>
              </a:solidFill>
            </a:endParaRPr>
          </a:p>
        </p:txBody>
      </p:sp>
      <p:sp>
        <p:nvSpPr>
          <p:cNvPr id="41" name="Text Box 7"/>
          <p:cNvSpPr txBox="1">
            <a:spLocks noChangeArrowheads="1"/>
          </p:cNvSpPr>
          <p:nvPr/>
        </p:nvSpPr>
        <p:spPr bwMode="auto">
          <a:xfrm>
            <a:off x="8535707" y="1123950"/>
            <a:ext cx="6082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900" dirty="0" smtClean="0">
                <a:solidFill>
                  <a:schemeClr val="bg1">
                    <a:lumMod val="50000"/>
                  </a:schemeClr>
                </a:solidFill>
              </a:rPr>
              <a:t>2011</a:t>
            </a:r>
            <a:endParaRPr lang="en-US" sz="1100" dirty="0" smtClean="0">
              <a:solidFill>
                <a:schemeClr val="bg1">
                  <a:lumMod val="50000"/>
                </a:schemeClr>
              </a:solidFill>
            </a:endParaRPr>
          </a:p>
        </p:txBody>
      </p:sp>
      <p:sp>
        <p:nvSpPr>
          <p:cNvPr id="42" name="Text Box 28"/>
          <p:cNvSpPr txBox="1">
            <a:spLocks noChangeArrowheads="1"/>
          </p:cNvSpPr>
          <p:nvPr/>
        </p:nvSpPr>
        <p:spPr bwMode="auto">
          <a:xfrm>
            <a:off x="5138990" y="3316636"/>
            <a:ext cx="1505731" cy="293157"/>
          </a:xfrm>
          <a:prstGeom prst="rect">
            <a:avLst/>
          </a:prstGeom>
          <a:gradFill>
            <a:gsLst>
              <a:gs pos="0">
                <a:schemeClr val="bg1">
                  <a:lumMod val="75000"/>
                </a:schemeClr>
              </a:gs>
              <a:gs pos="100000">
                <a:prstClr val="white"/>
              </a:gs>
            </a:gsLst>
          </a:gradFill>
          <a:ln w="9525">
            <a:solidFill>
              <a:schemeClr val="tx2"/>
            </a:solidFill>
            <a:miter lim="800000"/>
            <a:headEnd type="none" w="sm" len="sm"/>
            <a:tailEnd type="none" w="sm" len="sm"/>
          </a:ln>
          <a:effectLst>
            <a:glow rad="50800">
              <a:schemeClr val="tx2">
                <a:lumMod val="40000"/>
                <a:lumOff val="60000"/>
                <a:alpha val="57000"/>
              </a:schemeClr>
            </a:glow>
          </a:effectLst>
          <a:extLst/>
        </p:spPr>
        <p:txBody>
          <a:bodyPr wrap="square" lIns="0" rIns="0">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marL="171450" indent="-82296" defTabSz="914400" eaLnBrk="0" fontAlgn="base" hangingPunct="0">
              <a:lnSpc>
                <a:spcPct val="70000"/>
              </a:lnSpc>
              <a:spcBef>
                <a:spcPct val="50000"/>
              </a:spcBef>
              <a:spcAft>
                <a:spcPct val="0"/>
              </a:spcAft>
              <a:buFont typeface="Arial"/>
              <a:buChar char="•"/>
            </a:pPr>
            <a:r>
              <a:rPr lang="en-US" sz="900" b="0" dirty="0" smtClean="0">
                <a:solidFill>
                  <a:srgbClr val="000000"/>
                </a:solidFill>
              </a:rPr>
              <a:t>Validated Configurations launched</a:t>
            </a:r>
          </a:p>
        </p:txBody>
      </p:sp>
      <p:sp>
        <p:nvSpPr>
          <p:cNvPr id="43" name="Text Box 7"/>
          <p:cNvSpPr txBox="1">
            <a:spLocks noChangeArrowheads="1"/>
          </p:cNvSpPr>
          <p:nvPr/>
        </p:nvSpPr>
        <p:spPr bwMode="auto">
          <a:xfrm>
            <a:off x="5046715" y="3133476"/>
            <a:ext cx="10666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900" dirty="0" smtClean="0">
                <a:solidFill>
                  <a:schemeClr val="bg1">
                    <a:lumMod val="50000"/>
                  </a:schemeClr>
                </a:solidFill>
              </a:rPr>
              <a:t>2007</a:t>
            </a:r>
            <a:endParaRPr lang="en-US" sz="1100" dirty="0" smtClean="0">
              <a:solidFill>
                <a:schemeClr val="bg1">
                  <a:lumMod val="50000"/>
                </a:schemeClr>
              </a:solidFill>
            </a:endParaRPr>
          </a:p>
        </p:txBody>
      </p:sp>
      <p:sp>
        <p:nvSpPr>
          <p:cNvPr id="44" name="Text Box 28"/>
          <p:cNvSpPr txBox="1">
            <a:spLocks noChangeArrowheads="1"/>
          </p:cNvSpPr>
          <p:nvPr/>
        </p:nvSpPr>
        <p:spPr bwMode="auto">
          <a:xfrm>
            <a:off x="7598041" y="3060796"/>
            <a:ext cx="1259247" cy="293157"/>
          </a:xfrm>
          <a:prstGeom prst="rect">
            <a:avLst/>
          </a:prstGeom>
          <a:gradFill>
            <a:gsLst>
              <a:gs pos="0">
                <a:schemeClr val="bg1">
                  <a:lumMod val="75000"/>
                </a:schemeClr>
              </a:gs>
              <a:gs pos="100000">
                <a:prstClr val="white"/>
              </a:gs>
            </a:gsLst>
          </a:gradFill>
          <a:ln w="9525">
            <a:solidFill>
              <a:schemeClr val="tx2"/>
            </a:solidFill>
            <a:miter lim="800000"/>
            <a:headEnd type="none" w="sm" len="sm"/>
            <a:tailEnd type="none" w="sm" len="sm"/>
          </a:ln>
          <a:effectLst>
            <a:glow rad="50800">
              <a:schemeClr val="tx2">
                <a:lumMod val="40000"/>
                <a:lumOff val="60000"/>
                <a:alpha val="57000"/>
              </a:schemeClr>
            </a:glow>
          </a:effectLst>
          <a:extLst/>
        </p:spPr>
        <p:txBody>
          <a:bodyPr wrap="square" lIns="0" rIns="0">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marL="171450" indent="-82296" defTabSz="914400" eaLnBrk="0" fontAlgn="base" hangingPunct="0">
              <a:lnSpc>
                <a:spcPct val="70000"/>
              </a:lnSpc>
              <a:spcBef>
                <a:spcPct val="50000"/>
              </a:spcBef>
              <a:spcAft>
                <a:spcPct val="0"/>
              </a:spcAft>
              <a:buFont typeface="Arial"/>
              <a:buChar char="•"/>
            </a:pPr>
            <a:r>
              <a:rPr lang="en-US" sz="900" b="0" dirty="0" smtClean="0">
                <a:solidFill>
                  <a:srgbClr val="000000"/>
                </a:solidFill>
              </a:rPr>
              <a:t>Support lifecycle extended to 10 yrs</a:t>
            </a:r>
          </a:p>
        </p:txBody>
      </p:sp>
      <p:sp>
        <p:nvSpPr>
          <p:cNvPr id="45" name="Text Box 7"/>
          <p:cNvSpPr txBox="1">
            <a:spLocks noChangeArrowheads="1"/>
          </p:cNvSpPr>
          <p:nvPr/>
        </p:nvSpPr>
        <p:spPr bwMode="auto">
          <a:xfrm>
            <a:off x="7499287" y="2877636"/>
            <a:ext cx="10666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defTabSz="914400" eaLnBrk="0" fontAlgn="base" hangingPunct="0">
              <a:spcBef>
                <a:spcPct val="50000"/>
              </a:spcBef>
              <a:spcAft>
                <a:spcPct val="0"/>
              </a:spcAft>
            </a:pPr>
            <a:r>
              <a:rPr lang="en-US" sz="900" dirty="0" smtClean="0">
                <a:solidFill>
                  <a:schemeClr val="bg1">
                    <a:lumMod val="50000"/>
                  </a:schemeClr>
                </a:solidFill>
              </a:rPr>
              <a:t>2012</a:t>
            </a:r>
            <a:endParaRPr lang="en-US" sz="1100" dirty="0" smtClean="0">
              <a:solidFill>
                <a:schemeClr val="bg1">
                  <a:lumMod val="50000"/>
                </a:schemeClr>
              </a:solidFill>
            </a:endParaRPr>
          </a:p>
        </p:txBody>
      </p:sp>
      <p:cxnSp>
        <p:nvCxnSpPr>
          <p:cNvPr id="4" name="Straight Connector 3"/>
          <p:cNvCxnSpPr/>
          <p:nvPr/>
        </p:nvCxnSpPr>
        <p:spPr>
          <a:xfrm>
            <a:off x="1120923" y="2520720"/>
            <a:ext cx="0" cy="163296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060463" y="3097440"/>
            <a:ext cx="6480" cy="106920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4509637" y="3136320"/>
            <a:ext cx="6479" cy="86184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022754" y="2238960"/>
            <a:ext cx="9585" cy="189528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397309" y="3609360"/>
            <a:ext cx="0" cy="17496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7062505" y="2131920"/>
            <a:ext cx="1" cy="265666"/>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8246476" y="2193526"/>
            <a:ext cx="6479" cy="861840"/>
          </a:xfrm>
          <a:prstGeom prst="line">
            <a:avLst/>
          </a:prstGeom>
          <a:ln w="63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3285765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D:\Linux\Customers\Logos\stlouismetro.jpg"/>
          <p:cNvPicPr>
            <a:picLocks noChangeAspect="1" noChangeArrowheads="1"/>
          </p:cNvPicPr>
          <p:nvPr/>
        </p:nvPicPr>
        <p:blipFill>
          <a:blip r:embed="rId4"/>
          <a:srcRect/>
          <a:stretch>
            <a:fillRect/>
          </a:stretch>
        </p:blipFill>
        <p:spPr bwMode="auto">
          <a:xfrm>
            <a:off x="3048000" y="800122"/>
            <a:ext cx="990600" cy="650081"/>
          </a:xfrm>
          <a:prstGeom prst="rect">
            <a:avLst/>
          </a:prstGeom>
          <a:noFill/>
        </p:spPr>
      </p:pic>
      <p:pic>
        <p:nvPicPr>
          <p:cNvPr id="172035" name="Picture 3" descr="D:\Oracle\Graphics &amp; Screenshots\papajohns.gif"/>
          <p:cNvPicPr>
            <a:picLocks noChangeAspect="1" noChangeArrowheads="1"/>
          </p:cNvPicPr>
          <p:nvPr/>
        </p:nvPicPr>
        <p:blipFill>
          <a:blip r:embed="rId5"/>
          <a:srcRect/>
          <a:stretch>
            <a:fillRect/>
          </a:stretch>
        </p:blipFill>
        <p:spPr bwMode="auto">
          <a:xfrm>
            <a:off x="7772428" y="3486171"/>
            <a:ext cx="923925" cy="396479"/>
          </a:xfrm>
          <a:prstGeom prst="rect">
            <a:avLst/>
          </a:prstGeom>
          <a:noFill/>
        </p:spPr>
      </p:pic>
      <p:pic>
        <p:nvPicPr>
          <p:cNvPr id="172036" name="Picture 4" descr="D:\Drive-D\My Documents\Events\OOW\2007\Keynote\Mitsubishi.JPG"/>
          <p:cNvPicPr>
            <a:picLocks noChangeAspect="1" noChangeArrowheads="1"/>
          </p:cNvPicPr>
          <p:nvPr/>
        </p:nvPicPr>
        <p:blipFill>
          <a:blip r:embed="rId6"/>
          <a:srcRect/>
          <a:stretch>
            <a:fillRect/>
          </a:stretch>
        </p:blipFill>
        <p:spPr bwMode="auto">
          <a:xfrm>
            <a:off x="304800" y="685801"/>
            <a:ext cx="3048000" cy="460772"/>
          </a:xfrm>
          <a:prstGeom prst="rect">
            <a:avLst/>
          </a:prstGeom>
          <a:noFill/>
        </p:spPr>
      </p:pic>
      <p:pic>
        <p:nvPicPr>
          <p:cNvPr id="172037" name="Picture 5"/>
          <p:cNvPicPr>
            <a:picLocks noChangeAspect="1" noChangeArrowheads="1"/>
          </p:cNvPicPr>
          <p:nvPr/>
        </p:nvPicPr>
        <p:blipFill>
          <a:blip r:embed="rId7"/>
          <a:srcRect l="29332" r="51332" b="59875"/>
          <a:stretch>
            <a:fillRect/>
          </a:stretch>
        </p:blipFill>
        <p:spPr bwMode="auto">
          <a:xfrm>
            <a:off x="7772400" y="4229100"/>
            <a:ext cx="1066800" cy="342900"/>
          </a:xfrm>
          <a:prstGeom prst="rect">
            <a:avLst/>
          </a:prstGeom>
          <a:noFill/>
          <a:ln w="9525">
            <a:noFill/>
            <a:miter lim="800000"/>
            <a:headEnd/>
            <a:tailEnd/>
          </a:ln>
        </p:spPr>
      </p:pic>
      <p:pic>
        <p:nvPicPr>
          <p:cNvPr id="172038" name="Picture 6" descr="D:\OpenWorld 2007 &amp; Develop\LJE KEYNOTE\abercrombie.bmp"/>
          <p:cNvPicPr>
            <a:picLocks noChangeAspect="1" noChangeArrowheads="1"/>
          </p:cNvPicPr>
          <p:nvPr/>
        </p:nvPicPr>
        <p:blipFill>
          <a:blip r:embed="rId8"/>
          <a:srcRect/>
          <a:stretch>
            <a:fillRect/>
          </a:stretch>
        </p:blipFill>
        <p:spPr bwMode="auto">
          <a:xfrm>
            <a:off x="2133600" y="2457472"/>
            <a:ext cx="2057400" cy="192881"/>
          </a:xfrm>
          <a:prstGeom prst="rect">
            <a:avLst/>
          </a:prstGeom>
          <a:noFill/>
        </p:spPr>
      </p:pic>
      <p:pic>
        <p:nvPicPr>
          <p:cNvPr id="172039" name="Picture 7" descr="D:\Linux\Customers\Logos\diebold.jpg"/>
          <p:cNvPicPr>
            <a:picLocks noChangeAspect="1" noChangeArrowheads="1"/>
          </p:cNvPicPr>
          <p:nvPr/>
        </p:nvPicPr>
        <p:blipFill>
          <a:blip r:embed="rId9"/>
          <a:srcRect/>
          <a:stretch>
            <a:fillRect/>
          </a:stretch>
        </p:blipFill>
        <p:spPr bwMode="auto">
          <a:xfrm>
            <a:off x="3581400" y="3543321"/>
            <a:ext cx="1943100" cy="396479"/>
          </a:xfrm>
          <a:prstGeom prst="rect">
            <a:avLst/>
          </a:prstGeom>
          <a:noFill/>
        </p:spPr>
      </p:pic>
      <p:pic>
        <p:nvPicPr>
          <p:cNvPr id="172040" name="Picture 8"/>
          <p:cNvPicPr>
            <a:picLocks noChangeAspect="1" noChangeArrowheads="1"/>
          </p:cNvPicPr>
          <p:nvPr/>
        </p:nvPicPr>
        <p:blipFill>
          <a:blip r:embed="rId10"/>
          <a:srcRect l="63065" t="54932" r="8800"/>
          <a:stretch>
            <a:fillRect/>
          </a:stretch>
        </p:blipFill>
        <p:spPr bwMode="auto">
          <a:xfrm>
            <a:off x="3886200" y="514352"/>
            <a:ext cx="2287588" cy="733425"/>
          </a:xfrm>
          <a:prstGeom prst="rect">
            <a:avLst/>
          </a:prstGeom>
          <a:noFill/>
          <a:ln w="9525">
            <a:noFill/>
            <a:miter lim="800000"/>
            <a:headEnd/>
            <a:tailEnd/>
          </a:ln>
        </p:spPr>
      </p:pic>
      <p:sp>
        <p:nvSpPr>
          <p:cNvPr id="172041" name="Rectangle 9"/>
          <p:cNvSpPr>
            <a:spLocks noGrp="1" noChangeArrowheads="1"/>
          </p:cNvSpPr>
          <p:nvPr>
            <p:ph type="title" idx="4294967295"/>
          </p:nvPr>
        </p:nvSpPr>
        <p:spPr>
          <a:xfrm>
            <a:off x="806758" y="111724"/>
            <a:ext cx="8026400" cy="421481"/>
          </a:xfrm>
        </p:spPr>
        <p:txBody>
          <a:bodyPr/>
          <a:lstStyle/>
          <a:p>
            <a:r>
              <a:rPr lang="en-US" sz="2800" dirty="0" smtClean="0">
                <a:latin typeface="Arial" pitchFamily="34" charset="0"/>
              </a:rPr>
              <a:t>More Than </a:t>
            </a:r>
            <a:r>
              <a:rPr lang="en-US" sz="2800" dirty="0" smtClean="0">
                <a:latin typeface="Arial" pitchFamily="34" charset="0"/>
              </a:rPr>
              <a:t>8,900 </a:t>
            </a:r>
            <a:r>
              <a:rPr lang="en-US" sz="2800" dirty="0" smtClean="0">
                <a:latin typeface="Arial" pitchFamily="34" charset="0"/>
              </a:rPr>
              <a:t>Customers…and Growing</a:t>
            </a:r>
            <a:r>
              <a:rPr lang="en-US" dirty="0" smtClean="0">
                <a:latin typeface="Arial" pitchFamily="34" charset="0"/>
              </a:rPr>
              <a:t/>
            </a:r>
            <a:br>
              <a:rPr lang="en-US" dirty="0" smtClean="0">
                <a:latin typeface="Arial" pitchFamily="34" charset="0"/>
              </a:rPr>
            </a:br>
            <a:r>
              <a:rPr lang="en-US" sz="2000" dirty="0" smtClean="0">
                <a:solidFill>
                  <a:srgbClr val="FF0000"/>
                </a:solidFill>
                <a:latin typeface="Arial" pitchFamily="34" charset="0"/>
              </a:rPr>
              <a:t>Rely on Oracle Linux Support</a:t>
            </a:r>
            <a:endParaRPr lang="en-US" dirty="0" smtClean="0">
              <a:solidFill>
                <a:srgbClr val="FF0000"/>
              </a:solidFill>
              <a:latin typeface="Arial" pitchFamily="34" charset="0"/>
            </a:endParaRPr>
          </a:p>
        </p:txBody>
      </p:sp>
      <p:pic>
        <p:nvPicPr>
          <p:cNvPr id="172042" name="Picture 10"/>
          <p:cNvPicPr>
            <a:picLocks noChangeAspect="1" noChangeArrowheads="1"/>
          </p:cNvPicPr>
          <p:nvPr/>
        </p:nvPicPr>
        <p:blipFill>
          <a:blip r:embed="rId10"/>
          <a:srcRect l="76884" b="63359"/>
          <a:stretch>
            <a:fillRect/>
          </a:stretch>
        </p:blipFill>
        <p:spPr bwMode="auto">
          <a:xfrm>
            <a:off x="304800" y="1714500"/>
            <a:ext cx="1441450" cy="457200"/>
          </a:xfrm>
          <a:prstGeom prst="rect">
            <a:avLst/>
          </a:prstGeom>
          <a:noFill/>
        </p:spPr>
      </p:pic>
      <p:pic>
        <p:nvPicPr>
          <p:cNvPr id="172043" name="Picture 11"/>
          <p:cNvPicPr>
            <a:picLocks noChangeAspect="1" noChangeArrowheads="1"/>
          </p:cNvPicPr>
          <p:nvPr/>
        </p:nvPicPr>
        <p:blipFill>
          <a:blip r:embed="rId7"/>
          <a:srcRect r="73331" b="65367"/>
          <a:stretch>
            <a:fillRect/>
          </a:stretch>
        </p:blipFill>
        <p:spPr bwMode="auto">
          <a:xfrm>
            <a:off x="457200" y="2057421"/>
            <a:ext cx="1676400" cy="434579"/>
          </a:xfrm>
          <a:prstGeom prst="rect">
            <a:avLst/>
          </a:prstGeom>
          <a:noFill/>
          <a:ln w="9525">
            <a:noFill/>
            <a:miter lim="800000"/>
            <a:headEnd/>
            <a:tailEnd/>
          </a:ln>
        </p:spPr>
      </p:pic>
      <p:pic>
        <p:nvPicPr>
          <p:cNvPr id="172044" name="Picture 12"/>
          <p:cNvPicPr>
            <a:picLocks noChangeAspect="1" noChangeArrowheads="1"/>
          </p:cNvPicPr>
          <p:nvPr/>
        </p:nvPicPr>
        <p:blipFill>
          <a:blip r:embed="rId10"/>
          <a:srcRect l="11732" t="54932" r="60132"/>
          <a:stretch>
            <a:fillRect/>
          </a:stretch>
        </p:blipFill>
        <p:spPr bwMode="auto">
          <a:xfrm>
            <a:off x="1524000" y="1371612"/>
            <a:ext cx="992188" cy="317897"/>
          </a:xfrm>
          <a:prstGeom prst="rect">
            <a:avLst/>
          </a:prstGeom>
          <a:noFill/>
          <a:ln w="9525">
            <a:noFill/>
            <a:miter lim="800000"/>
            <a:headEnd/>
            <a:tailEnd/>
          </a:ln>
        </p:spPr>
      </p:pic>
      <p:pic>
        <p:nvPicPr>
          <p:cNvPr id="172045" name="Picture 13" descr="Timex Logo">
            <a:hlinkClick r:id="rId11"/>
          </p:cNvPr>
          <p:cNvPicPr>
            <a:picLocks noChangeAspect="1" noChangeArrowheads="1"/>
          </p:cNvPicPr>
          <p:nvPr/>
        </p:nvPicPr>
        <p:blipFill>
          <a:blip r:embed="rId12"/>
          <a:srcRect/>
          <a:stretch>
            <a:fillRect/>
          </a:stretch>
        </p:blipFill>
        <p:spPr bwMode="auto">
          <a:xfrm>
            <a:off x="457200" y="1143018"/>
            <a:ext cx="1028700" cy="573881"/>
          </a:xfrm>
          <a:prstGeom prst="rect">
            <a:avLst/>
          </a:prstGeom>
          <a:noFill/>
        </p:spPr>
      </p:pic>
      <p:graphicFrame>
        <p:nvGraphicFramePr>
          <p:cNvPr id="172046" name="Object 14"/>
          <p:cNvGraphicFramePr>
            <a:graphicFrameLocks noChangeAspect="1"/>
          </p:cNvGraphicFramePr>
          <p:nvPr/>
        </p:nvGraphicFramePr>
        <p:xfrm>
          <a:off x="3733812" y="2145394"/>
          <a:ext cx="1685925" cy="173831"/>
        </p:xfrm>
        <a:graphic>
          <a:graphicData uri="http://schemas.openxmlformats.org/presentationml/2006/ole">
            <p:oleObj spid="_x0000_s3230" name="Bitmap Image" r:id="rId13" imgW="2762636" imgH="380852" progId="PBrush">
              <p:embed/>
            </p:oleObj>
          </a:graphicData>
        </a:graphic>
      </p:graphicFrame>
      <p:pic>
        <p:nvPicPr>
          <p:cNvPr id="172047" name="Picture 15" descr="AMERIGROUP Corporation"/>
          <p:cNvPicPr>
            <a:picLocks noChangeAspect="1" noChangeArrowheads="1"/>
          </p:cNvPicPr>
          <p:nvPr/>
        </p:nvPicPr>
        <p:blipFill>
          <a:blip r:embed="rId14"/>
          <a:srcRect/>
          <a:stretch>
            <a:fillRect/>
          </a:stretch>
        </p:blipFill>
        <p:spPr bwMode="auto">
          <a:xfrm>
            <a:off x="7239000" y="3086100"/>
            <a:ext cx="1524000" cy="296466"/>
          </a:xfrm>
          <a:prstGeom prst="rect">
            <a:avLst/>
          </a:prstGeom>
          <a:noFill/>
        </p:spPr>
      </p:pic>
      <p:pic>
        <p:nvPicPr>
          <p:cNvPr id="172048" name="Picture 16" descr="D:\OpenWorld 2007 &amp; Develop\LJE KEYNOTE\magellan.bmp"/>
          <p:cNvPicPr>
            <a:picLocks noChangeAspect="1" noChangeArrowheads="1"/>
          </p:cNvPicPr>
          <p:nvPr/>
        </p:nvPicPr>
        <p:blipFill>
          <a:blip r:embed="rId15"/>
          <a:srcRect/>
          <a:stretch>
            <a:fillRect/>
          </a:stretch>
        </p:blipFill>
        <p:spPr bwMode="auto">
          <a:xfrm>
            <a:off x="457200" y="2971802"/>
            <a:ext cx="1085850" cy="382191"/>
          </a:xfrm>
          <a:prstGeom prst="rect">
            <a:avLst/>
          </a:prstGeom>
          <a:noFill/>
        </p:spPr>
      </p:pic>
      <p:pic>
        <p:nvPicPr>
          <p:cNvPr id="172049" name="Picture 17" descr="D:\OpenWorld 2007 &amp; Develop\LJE KEYNOTE\cnet.bmp"/>
          <p:cNvPicPr>
            <a:picLocks noChangeAspect="1" noChangeArrowheads="1"/>
          </p:cNvPicPr>
          <p:nvPr/>
        </p:nvPicPr>
        <p:blipFill>
          <a:blip r:embed="rId16"/>
          <a:srcRect/>
          <a:stretch>
            <a:fillRect/>
          </a:stretch>
        </p:blipFill>
        <p:spPr bwMode="auto">
          <a:xfrm>
            <a:off x="5486400" y="3429000"/>
            <a:ext cx="584200" cy="457200"/>
          </a:xfrm>
          <a:prstGeom prst="rect">
            <a:avLst/>
          </a:prstGeom>
          <a:noFill/>
        </p:spPr>
      </p:pic>
      <p:pic>
        <p:nvPicPr>
          <p:cNvPr id="172050" name="Picture 18" descr="D:\OpenWorld 2007 &amp; Develop\LJE KEYNOTE\thomson.bmp"/>
          <p:cNvPicPr>
            <a:picLocks noChangeAspect="1" noChangeArrowheads="1"/>
          </p:cNvPicPr>
          <p:nvPr/>
        </p:nvPicPr>
        <p:blipFill>
          <a:blip r:embed="rId17"/>
          <a:srcRect/>
          <a:stretch>
            <a:fillRect/>
          </a:stretch>
        </p:blipFill>
        <p:spPr bwMode="auto">
          <a:xfrm>
            <a:off x="4419600" y="2384248"/>
            <a:ext cx="1828800" cy="403622"/>
          </a:xfrm>
          <a:prstGeom prst="rect">
            <a:avLst/>
          </a:prstGeom>
          <a:noFill/>
        </p:spPr>
      </p:pic>
      <p:pic>
        <p:nvPicPr>
          <p:cNvPr id="172051" name="Picture 19" descr="D:\Drive-D\My Documents\Events\OOW\2007\Keynote\Nissan_images.jpg"/>
          <p:cNvPicPr>
            <a:picLocks noChangeAspect="1" noChangeArrowheads="1"/>
          </p:cNvPicPr>
          <p:nvPr/>
        </p:nvPicPr>
        <p:blipFill>
          <a:blip r:embed="rId18"/>
          <a:srcRect/>
          <a:stretch>
            <a:fillRect/>
          </a:stretch>
        </p:blipFill>
        <p:spPr bwMode="auto">
          <a:xfrm>
            <a:off x="3048000" y="1543051"/>
            <a:ext cx="914400" cy="594122"/>
          </a:xfrm>
          <a:prstGeom prst="rect">
            <a:avLst/>
          </a:prstGeom>
          <a:noFill/>
        </p:spPr>
      </p:pic>
      <p:pic>
        <p:nvPicPr>
          <p:cNvPr id="172052" name="Picture 20" descr="D:\Drive-D\My Documents\Events\OOW\2007\Keynote\dunkin.gif"/>
          <p:cNvPicPr>
            <a:picLocks noChangeAspect="1" noChangeArrowheads="1"/>
          </p:cNvPicPr>
          <p:nvPr/>
        </p:nvPicPr>
        <p:blipFill>
          <a:blip r:embed="rId19"/>
          <a:srcRect/>
          <a:stretch>
            <a:fillRect/>
          </a:stretch>
        </p:blipFill>
        <p:spPr bwMode="auto">
          <a:xfrm>
            <a:off x="2743200" y="2743209"/>
            <a:ext cx="1295400" cy="364331"/>
          </a:xfrm>
          <a:prstGeom prst="rect">
            <a:avLst/>
          </a:prstGeom>
          <a:noFill/>
        </p:spPr>
      </p:pic>
      <p:pic>
        <p:nvPicPr>
          <p:cNvPr id="172053" name="Picture 21" descr="Signature du centre de services partagés du Québec."/>
          <p:cNvPicPr>
            <a:picLocks noChangeAspect="1" noChangeArrowheads="1"/>
          </p:cNvPicPr>
          <p:nvPr/>
        </p:nvPicPr>
        <p:blipFill>
          <a:blip r:embed="rId20"/>
          <a:srcRect/>
          <a:stretch>
            <a:fillRect/>
          </a:stretch>
        </p:blipFill>
        <p:spPr bwMode="auto">
          <a:xfrm>
            <a:off x="7620000" y="3943350"/>
            <a:ext cx="1295400" cy="369094"/>
          </a:xfrm>
          <a:prstGeom prst="rect">
            <a:avLst/>
          </a:prstGeom>
          <a:noFill/>
        </p:spPr>
      </p:pic>
      <p:pic>
        <p:nvPicPr>
          <p:cNvPr id="172054" name="Picture 22" descr="D:\UNBREAKABLE LINUX\Customers &amp; Quotes\cox.bmp"/>
          <p:cNvPicPr>
            <a:picLocks noChangeAspect="1" noChangeArrowheads="1"/>
          </p:cNvPicPr>
          <p:nvPr/>
        </p:nvPicPr>
        <p:blipFill>
          <a:blip r:embed="rId21"/>
          <a:srcRect/>
          <a:stretch>
            <a:fillRect/>
          </a:stretch>
        </p:blipFill>
        <p:spPr bwMode="auto">
          <a:xfrm>
            <a:off x="6248431" y="2571752"/>
            <a:ext cx="981075" cy="371475"/>
          </a:xfrm>
          <a:prstGeom prst="rect">
            <a:avLst/>
          </a:prstGeom>
          <a:noFill/>
        </p:spPr>
      </p:pic>
      <p:pic>
        <p:nvPicPr>
          <p:cNvPr id="172056" name="Picture 24" descr="D:\OpenWorld 2007 &amp; Develop\LJE KEYNOTE\real.bmp"/>
          <p:cNvPicPr>
            <a:picLocks noChangeAspect="1" noChangeArrowheads="1"/>
          </p:cNvPicPr>
          <p:nvPr/>
        </p:nvPicPr>
        <p:blipFill>
          <a:blip r:embed="rId22"/>
          <a:srcRect/>
          <a:stretch>
            <a:fillRect/>
          </a:stretch>
        </p:blipFill>
        <p:spPr bwMode="auto">
          <a:xfrm>
            <a:off x="3276600" y="3200401"/>
            <a:ext cx="685800" cy="300038"/>
          </a:xfrm>
          <a:prstGeom prst="rect">
            <a:avLst/>
          </a:prstGeom>
          <a:noFill/>
        </p:spPr>
      </p:pic>
      <p:pic>
        <p:nvPicPr>
          <p:cNvPr id="172057" name="Picture 25" descr="GlobeCast"/>
          <p:cNvPicPr>
            <a:picLocks noChangeAspect="1" noChangeArrowheads="1"/>
          </p:cNvPicPr>
          <p:nvPr/>
        </p:nvPicPr>
        <p:blipFill>
          <a:blip r:embed="rId23"/>
          <a:srcRect/>
          <a:stretch>
            <a:fillRect/>
          </a:stretch>
        </p:blipFill>
        <p:spPr bwMode="auto">
          <a:xfrm>
            <a:off x="1828800" y="1828822"/>
            <a:ext cx="1143000" cy="222647"/>
          </a:xfrm>
          <a:prstGeom prst="rect">
            <a:avLst/>
          </a:prstGeom>
          <a:noFill/>
        </p:spPr>
      </p:pic>
      <p:graphicFrame>
        <p:nvGraphicFramePr>
          <p:cNvPr id="172058" name="Object 26"/>
          <p:cNvGraphicFramePr>
            <a:graphicFrameLocks noChangeAspect="1"/>
          </p:cNvGraphicFramePr>
          <p:nvPr/>
        </p:nvGraphicFramePr>
        <p:xfrm>
          <a:off x="2057400" y="2228852"/>
          <a:ext cx="1524000" cy="191691"/>
        </p:xfrm>
        <a:graphic>
          <a:graphicData uri="http://schemas.openxmlformats.org/presentationml/2006/ole">
            <p:oleObj spid="_x0000_s3231" name="Bitmap Image" r:id="rId24" imgW="2790476" imgH="466543" progId="PBrush">
              <p:embed/>
            </p:oleObj>
          </a:graphicData>
        </a:graphic>
      </p:graphicFrame>
      <p:graphicFrame>
        <p:nvGraphicFramePr>
          <p:cNvPr id="172059" name="Object 27"/>
          <p:cNvGraphicFramePr>
            <a:graphicFrameLocks noChangeAspect="1"/>
          </p:cNvGraphicFramePr>
          <p:nvPr/>
        </p:nvGraphicFramePr>
        <p:xfrm>
          <a:off x="5638815" y="4286250"/>
          <a:ext cx="2028825" cy="322660"/>
        </p:xfrm>
        <a:graphic>
          <a:graphicData uri="http://schemas.openxmlformats.org/presentationml/2006/ole">
            <p:oleObj spid="_x0000_s3232" name="Bitmap Image" r:id="rId25" imgW="2561905" imgH="542857" progId="PBrush">
              <p:embed/>
            </p:oleObj>
          </a:graphicData>
        </a:graphic>
      </p:graphicFrame>
      <p:graphicFrame>
        <p:nvGraphicFramePr>
          <p:cNvPr id="172060" name="Object 28"/>
          <p:cNvGraphicFramePr>
            <a:graphicFrameLocks noChangeAspect="1"/>
          </p:cNvGraphicFramePr>
          <p:nvPr/>
        </p:nvGraphicFramePr>
        <p:xfrm>
          <a:off x="2438400" y="1371606"/>
          <a:ext cx="533400" cy="396479"/>
        </p:xfrm>
        <a:graphic>
          <a:graphicData uri="http://schemas.openxmlformats.org/presentationml/2006/ole">
            <p:oleObj spid="_x0000_s3233" name="Bitmap Image" r:id="rId26" imgW="1066667" imgH="1057423" progId="PBrush">
              <p:embed/>
            </p:oleObj>
          </a:graphicData>
        </a:graphic>
      </p:graphicFrame>
      <p:sp>
        <p:nvSpPr>
          <p:cNvPr id="172061" name="Rectangle 29"/>
          <p:cNvSpPr>
            <a:spLocks noChangeArrowheads="1"/>
          </p:cNvSpPr>
          <p:nvPr/>
        </p:nvSpPr>
        <p:spPr bwMode="auto">
          <a:xfrm>
            <a:off x="3632213" y="2349297"/>
            <a:ext cx="9001125" cy="200055"/>
          </a:xfrm>
          <a:prstGeom prst="rect">
            <a:avLst/>
          </a:prstGeom>
          <a:noFill/>
          <a:ln w="9525">
            <a:noFill/>
            <a:miter lim="800000"/>
            <a:headEnd/>
            <a:tailEnd/>
          </a:ln>
          <a:effectLst/>
        </p:spPr>
        <p:txBody>
          <a:bodyPr>
            <a:spAutoFit/>
          </a:bodyPr>
          <a:lstStyle/>
          <a:p>
            <a:endParaRPr lang="en-US"/>
          </a:p>
        </p:txBody>
      </p:sp>
      <p:pic>
        <p:nvPicPr>
          <p:cNvPr id="172062" name="Picture 30" descr="Beaumont Hospitals">
            <a:hlinkClick r:id="rId27"/>
          </p:cNvPr>
          <p:cNvPicPr>
            <a:picLocks noChangeAspect="1" noChangeArrowheads="1"/>
          </p:cNvPicPr>
          <p:nvPr/>
        </p:nvPicPr>
        <p:blipFill>
          <a:blip r:embed="rId28"/>
          <a:srcRect/>
          <a:stretch>
            <a:fillRect/>
          </a:stretch>
        </p:blipFill>
        <p:spPr bwMode="auto">
          <a:xfrm>
            <a:off x="4724400" y="2743211"/>
            <a:ext cx="1436688" cy="264319"/>
          </a:xfrm>
          <a:prstGeom prst="rect">
            <a:avLst/>
          </a:prstGeom>
          <a:noFill/>
        </p:spPr>
      </p:pic>
      <p:pic>
        <p:nvPicPr>
          <p:cNvPr id="172063" name="Picture 31" descr="Powell"/>
          <p:cNvPicPr>
            <a:picLocks noChangeAspect="1" noChangeArrowheads="1"/>
          </p:cNvPicPr>
          <p:nvPr/>
        </p:nvPicPr>
        <p:blipFill>
          <a:blip r:embed="rId29"/>
          <a:srcRect/>
          <a:stretch>
            <a:fillRect/>
          </a:stretch>
        </p:blipFill>
        <p:spPr bwMode="auto">
          <a:xfrm>
            <a:off x="4419600" y="4286251"/>
            <a:ext cx="1524000" cy="357188"/>
          </a:xfrm>
          <a:prstGeom prst="rect">
            <a:avLst/>
          </a:prstGeom>
          <a:noFill/>
        </p:spPr>
      </p:pic>
      <p:graphicFrame>
        <p:nvGraphicFramePr>
          <p:cNvPr id="172064" name="Object 32"/>
          <p:cNvGraphicFramePr>
            <a:graphicFrameLocks noChangeAspect="1"/>
          </p:cNvGraphicFramePr>
          <p:nvPr/>
        </p:nvGraphicFramePr>
        <p:xfrm>
          <a:off x="1371600" y="1085871"/>
          <a:ext cx="1290638" cy="226219"/>
        </p:xfrm>
        <a:graphic>
          <a:graphicData uri="http://schemas.openxmlformats.org/presentationml/2006/ole">
            <p:oleObj spid="_x0000_s3234" name="Bitmap Image" r:id="rId30" imgW="2123810" imgH="495369" progId="PBrush">
              <p:embed/>
            </p:oleObj>
          </a:graphicData>
        </a:graphic>
      </p:graphicFrame>
      <p:sp>
        <p:nvSpPr>
          <p:cNvPr id="172065" name="Rectangle 33"/>
          <p:cNvSpPr>
            <a:spLocks noChangeArrowheads="1"/>
          </p:cNvSpPr>
          <p:nvPr/>
        </p:nvSpPr>
        <p:spPr bwMode="auto">
          <a:xfrm>
            <a:off x="0" y="2171721"/>
            <a:ext cx="9144000" cy="200055"/>
          </a:xfrm>
          <a:prstGeom prst="rect">
            <a:avLst/>
          </a:prstGeom>
          <a:noFill/>
          <a:ln w="9525">
            <a:noFill/>
            <a:miter lim="800000"/>
            <a:headEnd/>
            <a:tailEnd/>
          </a:ln>
          <a:effectLst/>
        </p:spPr>
        <p:txBody>
          <a:bodyPr>
            <a:spAutoFit/>
          </a:bodyPr>
          <a:lstStyle/>
          <a:p>
            <a:endParaRPr lang="en-US"/>
          </a:p>
        </p:txBody>
      </p:sp>
      <p:pic>
        <p:nvPicPr>
          <p:cNvPr id="172066" name="Picture 34" descr="D:\Linux\Customers\Logos\mercadolibre.bmp"/>
          <p:cNvPicPr>
            <a:picLocks noChangeAspect="1" noChangeArrowheads="1"/>
          </p:cNvPicPr>
          <p:nvPr/>
        </p:nvPicPr>
        <p:blipFill>
          <a:blip r:embed="rId31"/>
          <a:srcRect/>
          <a:stretch>
            <a:fillRect/>
          </a:stretch>
        </p:blipFill>
        <p:spPr bwMode="auto">
          <a:xfrm>
            <a:off x="1905000" y="2743200"/>
            <a:ext cx="723900" cy="445294"/>
          </a:xfrm>
          <a:prstGeom prst="rect">
            <a:avLst/>
          </a:prstGeom>
          <a:noFill/>
        </p:spPr>
      </p:pic>
      <p:pic>
        <p:nvPicPr>
          <p:cNvPr id="172067" name="Picture 35" descr="D:\Linux\Customers\Logos\suny.jpg"/>
          <p:cNvPicPr>
            <a:picLocks noChangeAspect="1" noChangeArrowheads="1"/>
          </p:cNvPicPr>
          <p:nvPr/>
        </p:nvPicPr>
        <p:blipFill>
          <a:blip r:embed="rId32"/>
          <a:srcRect/>
          <a:stretch>
            <a:fillRect/>
          </a:stretch>
        </p:blipFill>
        <p:spPr bwMode="auto">
          <a:xfrm>
            <a:off x="1219220" y="2514600"/>
            <a:ext cx="593725" cy="457200"/>
          </a:xfrm>
          <a:prstGeom prst="rect">
            <a:avLst/>
          </a:prstGeom>
          <a:noFill/>
        </p:spPr>
      </p:pic>
      <p:pic>
        <p:nvPicPr>
          <p:cNvPr id="172068" name="Picture 36" descr="D:\Linux\Customers\Logos\interactiveone.bmp"/>
          <p:cNvPicPr>
            <a:picLocks noChangeAspect="1" noChangeArrowheads="1"/>
          </p:cNvPicPr>
          <p:nvPr/>
        </p:nvPicPr>
        <p:blipFill>
          <a:blip r:embed="rId33"/>
          <a:srcRect/>
          <a:stretch>
            <a:fillRect/>
          </a:stretch>
        </p:blipFill>
        <p:spPr bwMode="auto">
          <a:xfrm>
            <a:off x="3276600" y="4000521"/>
            <a:ext cx="1752600" cy="214313"/>
          </a:xfrm>
          <a:prstGeom prst="rect">
            <a:avLst/>
          </a:prstGeom>
          <a:noFill/>
        </p:spPr>
      </p:pic>
      <p:pic>
        <p:nvPicPr>
          <p:cNvPr id="172069" name="Picture 37" descr="D:\Linux\Customers\Logos\merial.logo.jpg"/>
          <p:cNvPicPr>
            <a:picLocks noChangeAspect="1" noChangeArrowheads="1"/>
          </p:cNvPicPr>
          <p:nvPr/>
        </p:nvPicPr>
        <p:blipFill>
          <a:blip r:embed="rId34"/>
          <a:srcRect/>
          <a:stretch>
            <a:fillRect/>
          </a:stretch>
        </p:blipFill>
        <p:spPr bwMode="auto">
          <a:xfrm>
            <a:off x="457200" y="2457472"/>
            <a:ext cx="628650" cy="345281"/>
          </a:xfrm>
          <a:prstGeom prst="rect">
            <a:avLst/>
          </a:prstGeom>
          <a:noFill/>
        </p:spPr>
      </p:pic>
      <p:pic>
        <p:nvPicPr>
          <p:cNvPr id="172070" name="Picture 38" descr="D:\Linux\Customers\Logos\sktelecom.jpg"/>
          <p:cNvPicPr>
            <a:picLocks noChangeAspect="1" noChangeArrowheads="1"/>
          </p:cNvPicPr>
          <p:nvPr/>
        </p:nvPicPr>
        <p:blipFill>
          <a:blip r:embed="rId35"/>
          <a:srcRect/>
          <a:stretch>
            <a:fillRect/>
          </a:stretch>
        </p:blipFill>
        <p:spPr bwMode="auto">
          <a:xfrm>
            <a:off x="2209800" y="3257571"/>
            <a:ext cx="1066800" cy="339329"/>
          </a:xfrm>
          <a:prstGeom prst="rect">
            <a:avLst/>
          </a:prstGeom>
          <a:noFill/>
        </p:spPr>
      </p:pic>
      <p:pic>
        <p:nvPicPr>
          <p:cNvPr id="172071" name="Picture 39" descr="D:\Linux\Customers\Logos\umass.jpg"/>
          <p:cNvPicPr>
            <a:picLocks noChangeAspect="1" noChangeArrowheads="1"/>
          </p:cNvPicPr>
          <p:nvPr/>
        </p:nvPicPr>
        <p:blipFill>
          <a:blip r:embed="rId36"/>
          <a:srcRect/>
          <a:stretch>
            <a:fillRect/>
          </a:stretch>
        </p:blipFill>
        <p:spPr bwMode="auto">
          <a:xfrm>
            <a:off x="4191000" y="3009901"/>
            <a:ext cx="685800" cy="501254"/>
          </a:xfrm>
          <a:prstGeom prst="rect">
            <a:avLst/>
          </a:prstGeom>
          <a:noFill/>
        </p:spPr>
      </p:pic>
      <p:pic>
        <p:nvPicPr>
          <p:cNvPr id="172072" name="Picture 40" descr="D:\Linux\Customers\Logos\aspicon.jpg"/>
          <p:cNvPicPr>
            <a:picLocks noChangeAspect="1" noChangeArrowheads="1"/>
          </p:cNvPicPr>
          <p:nvPr/>
        </p:nvPicPr>
        <p:blipFill>
          <a:blip r:embed="rId37"/>
          <a:srcRect/>
          <a:stretch>
            <a:fillRect/>
          </a:stretch>
        </p:blipFill>
        <p:spPr bwMode="auto">
          <a:xfrm>
            <a:off x="5410201" y="3143271"/>
            <a:ext cx="1679575" cy="263129"/>
          </a:xfrm>
          <a:prstGeom prst="rect">
            <a:avLst/>
          </a:prstGeom>
          <a:noFill/>
        </p:spPr>
      </p:pic>
      <p:graphicFrame>
        <p:nvGraphicFramePr>
          <p:cNvPr id="172073" name="Object 41"/>
          <p:cNvGraphicFramePr>
            <a:graphicFrameLocks noChangeAspect="1"/>
          </p:cNvGraphicFramePr>
          <p:nvPr/>
        </p:nvGraphicFramePr>
        <p:xfrm>
          <a:off x="5334000" y="4057672"/>
          <a:ext cx="1866900" cy="192881"/>
        </p:xfrm>
        <a:graphic>
          <a:graphicData uri="http://schemas.openxmlformats.org/presentationml/2006/ole">
            <p:oleObj spid="_x0000_s3235" name="Bitmap Image" r:id="rId38" imgW="1867161" imgH="257007" progId="PBrush">
              <p:embed/>
            </p:oleObj>
          </a:graphicData>
        </a:graphic>
      </p:graphicFrame>
      <p:pic>
        <p:nvPicPr>
          <p:cNvPr id="172074" name="Picture 42" descr="D:\OpenWorld 2007 &amp; Develop\LJE KEYNOTE\cypress.bmp"/>
          <p:cNvPicPr>
            <a:picLocks noChangeAspect="1" noChangeArrowheads="1"/>
          </p:cNvPicPr>
          <p:nvPr/>
        </p:nvPicPr>
        <p:blipFill>
          <a:blip r:embed="rId39"/>
          <a:srcRect/>
          <a:stretch>
            <a:fillRect/>
          </a:stretch>
        </p:blipFill>
        <p:spPr bwMode="auto">
          <a:xfrm>
            <a:off x="1600200" y="3829071"/>
            <a:ext cx="1295400" cy="427435"/>
          </a:xfrm>
          <a:prstGeom prst="rect">
            <a:avLst/>
          </a:prstGeom>
          <a:noFill/>
        </p:spPr>
      </p:pic>
      <p:graphicFrame>
        <p:nvGraphicFramePr>
          <p:cNvPr id="172075" name="Object 43"/>
          <p:cNvGraphicFramePr>
            <a:graphicFrameLocks noChangeAspect="1"/>
          </p:cNvGraphicFramePr>
          <p:nvPr/>
        </p:nvGraphicFramePr>
        <p:xfrm>
          <a:off x="2133637" y="3657600"/>
          <a:ext cx="1381125" cy="304800"/>
        </p:xfrm>
        <a:graphic>
          <a:graphicData uri="http://schemas.openxmlformats.org/presentationml/2006/ole">
            <p:oleObj spid="_x0000_s3236" name="Bitmap Image" r:id="rId40" imgW="1457143" imgH="428798" progId="PBrush">
              <p:embed/>
            </p:oleObj>
          </a:graphicData>
        </a:graphic>
      </p:graphicFrame>
      <p:pic>
        <p:nvPicPr>
          <p:cNvPr id="172076" name="Picture 44" descr="D:\OpenWorld 2007 &amp; Develop\LJE KEYNOTE\kpn.bmp"/>
          <p:cNvPicPr>
            <a:picLocks noChangeAspect="1" noChangeArrowheads="1"/>
          </p:cNvPicPr>
          <p:nvPr/>
        </p:nvPicPr>
        <p:blipFill>
          <a:blip r:embed="rId41"/>
          <a:srcRect/>
          <a:stretch>
            <a:fillRect/>
          </a:stretch>
        </p:blipFill>
        <p:spPr bwMode="auto">
          <a:xfrm>
            <a:off x="309121" y="4063451"/>
            <a:ext cx="1266825" cy="461963"/>
          </a:xfrm>
          <a:prstGeom prst="rect">
            <a:avLst/>
          </a:prstGeom>
          <a:noFill/>
        </p:spPr>
      </p:pic>
      <p:pic>
        <p:nvPicPr>
          <p:cNvPr id="172077" name="Picture 45" descr="D:\Oracle\Graphics &amp; Screenshots\overstock.jpg"/>
          <p:cNvPicPr>
            <a:picLocks noChangeAspect="1" noChangeArrowheads="1"/>
          </p:cNvPicPr>
          <p:nvPr/>
        </p:nvPicPr>
        <p:blipFill>
          <a:blip r:embed="rId42"/>
          <a:srcRect/>
          <a:stretch>
            <a:fillRect/>
          </a:stretch>
        </p:blipFill>
        <p:spPr bwMode="auto">
          <a:xfrm>
            <a:off x="5867400" y="742972"/>
            <a:ext cx="1657350" cy="497681"/>
          </a:xfrm>
          <a:prstGeom prst="rect">
            <a:avLst/>
          </a:prstGeom>
          <a:noFill/>
        </p:spPr>
      </p:pic>
      <p:pic>
        <p:nvPicPr>
          <p:cNvPr id="172078" name="Picture 46" descr="D:\Oracle\Graphics &amp; Screenshots\bridgestonefirestone.gif"/>
          <p:cNvPicPr>
            <a:picLocks noChangeAspect="1" noChangeArrowheads="1"/>
          </p:cNvPicPr>
          <p:nvPr/>
        </p:nvPicPr>
        <p:blipFill>
          <a:blip r:embed="rId43"/>
          <a:srcRect/>
          <a:stretch>
            <a:fillRect/>
          </a:stretch>
        </p:blipFill>
        <p:spPr bwMode="auto">
          <a:xfrm>
            <a:off x="7543800" y="2057402"/>
            <a:ext cx="1295400" cy="485775"/>
          </a:xfrm>
          <a:prstGeom prst="rect">
            <a:avLst/>
          </a:prstGeom>
          <a:noFill/>
        </p:spPr>
      </p:pic>
      <p:pic>
        <p:nvPicPr>
          <p:cNvPr id="172079" name="Picture 47" descr="D:\Oracle\Graphics &amp; Screenshots\exelon.jpg"/>
          <p:cNvPicPr>
            <a:picLocks noChangeAspect="1" noChangeArrowheads="1"/>
          </p:cNvPicPr>
          <p:nvPr/>
        </p:nvPicPr>
        <p:blipFill>
          <a:blip r:embed="rId44"/>
          <a:srcRect/>
          <a:stretch>
            <a:fillRect/>
          </a:stretch>
        </p:blipFill>
        <p:spPr bwMode="auto">
          <a:xfrm>
            <a:off x="7467607" y="800100"/>
            <a:ext cx="1298575" cy="297656"/>
          </a:xfrm>
          <a:prstGeom prst="rect">
            <a:avLst/>
          </a:prstGeom>
          <a:noFill/>
        </p:spPr>
      </p:pic>
      <p:pic>
        <p:nvPicPr>
          <p:cNvPr id="172080" name="Picture 48" descr="D:\Oracle\Graphics &amp; Screenshots\schneider.gif"/>
          <p:cNvPicPr>
            <a:picLocks noChangeAspect="1" noChangeArrowheads="1"/>
          </p:cNvPicPr>
          <p:nvPr/>
        </p:nvPicPr>
        <p:blipFill>
          <a:blip r:embed="rId45"/>
          <a:srcRect/>
          <a:stretch>
            <a:fillRect/>
          </a:stretch>
        </p:blipFill>
        <p:spPr bwMode="auto">
          <a:xfrm>
            <a:off x="7467620" y="1273971"/>
            <a:ext cx="1300163" cy="208360"/>
          </a:xfrm>
          <a:prstGeom prst="rect">
            <a:avLst/>
          </a:prstGeom>
          <a:noFill/>
        </p:spPr>
      </p:pic>
      <p:pic>
        <p:nvPicPr>
          <p:cNvPr id="172081" name="Picture 49" descr="D:\Oracle\Graphics &amp; Screenshots\navistar.gif"/>
          <p:cNvPicPr>
            <a:picLocks noChangeAspect="1" noChangeArrowheads="1"/>
          </p:cNvPicPr>
          <p:nvPr/>
        </p:nvPicPr>
        <p:blipFill>
          <a:blip r:embed="rId46"/>
          <a:srcRect/>
          <a:stretch>
            <a:fillRect/>
          </a:stretch>
        </p:blipFill>
        <p:spPr bwMode="auto">
          <a:xfrm>
            <a:off x="6400800" y="2000252"/>
            <a:ext cx="1085850" cy="428625"/>
          </a:xfrm>
          <a:prstGeom prst="rect">
            <a:avLst/>
          </a:prstGeom>
          <a:noFill/>
        </p:spPr>
      </p:pic>
      <p:pic>
        <p:nvPicPr>
          <p:cNvPr id="172082" name="Picture 50" descr="D:\Oracle\Graphics &amp; Screenshots\crawford.jpg"/>
          <p:cNvPicPr>
            <a:picLocks noChangeAspect="1" noChangeArrowheads="1"/>
          </p:cNvPicPr>
          <p:nvPr/>
        </p:nvPicPr>
        <p:blipFill>
          <a:blip r:embed="rId47"/>
          <a:srcRect/>
          <a:stretch>
            <a:fillRect/>
          </a:stretch>
        </p:blipFill>
        <p:spPr bwMode="auto">
          <a:xfrm>
            <a:off x="6629400" y="1543051"/>
            <a:ext cx="1123950" cy="452438"/>
          </a:xfrm>
          <a:prstGeom prst="rect">
            <a:avLst/>
          </a:prstGeom>
          <a:noFill/>
        </p:spPr>
      </p:pic>
      <p:pic>
        <p:nvPicPr>
          <p:cNvPr id="172083" name="Picture 51" descr="D:\Oracle\Graphics &amp; Screenshots\elavon.jpg"/>
          <p:cNvPicPr>
            <a:picLocks noChangeAspect="1" noChangeArrowheads="1"/>
          </p:cNvPicPr>
          <p:nvPr/>
        </p:nvPicPr>
        <p:blipFill>
          <a:blip r:embed="rId48"/>
          <a:srcRect/>
          <a:stretch>
            <a:fillRect/>
          </a:stretch>
        </p:blipFill>
        <p:spPr bwMode="auto">
          <a:xfrm>
            <a:off x="7848618" y="1600200"/>
            <a:ext cx="900113" cy="391716"/>
          </a:xfrm>
          <a:prstGeom prst="rect">
            <a:avLst/>
          </a:prstGeom>
          <a:noFill/>
        </p:spPr>
      </p:pic>
      <p:pic>
        <p:nvPicPr>
          <p:cNvPr id="172084" name="Picture 52" descr="D:\Oracle\Graphics &amp; Screenshots\weatherchannel.jpg"/>
          <p:cNvPicPr>
            <a:picLocks noChangeAspect="1" noChangeArrowheads="1"/>
          </p:cNvPicPr>
          <p:nvPr/>
        </p:nvPicPr>
        <p:blipFill>
          <a:blip r:embed="rId49"/>
          <a:srcRect/>
          <a:stretch>
            <a:fillRect/>
          </a:stretch>
        </p:blipFill>
        <p:spPr bwMode="auto">
          <a:xfrm>
            <a:off x="5562631" y="1828801"/>
            <a:ext cx="638175" cy="471488"/>
          </a:xfrm>
          <a:prstGeom prst="rect">
            <a:avLst/>
          </a:prstGeom>
          <a:noFill/>
        </p:spPr>
      </p:pic>
      <p:pic>
        <p:nvPicPr>
          <p:cNvPr id="172085" name="Picture 53" descr="D:\Linux\Customers\Logos\spalding.jpb.jpg"/>
          <p:cNvPicPr>
            <a:picLocks noChangeAspect="1" noChangeArrowheads="1"/>
          </p:cNvPicPr>
          <p:nvPr/>
        </p:nvPicPr>
        <p:blipFill>
          <a:blip r:embed="rId50"/>
          <a:srcRect/>
          <a:stretch>
            <a:fillRect/>
          </a:stretch>
        </p:blipFill>
        <p:spPr bwMode="auto">
          <a:xfrm>
            <a:off x="6096024" y="3486151"/>
            <a:ext cx="1566863" cy="596504"/>
          </a:xfrm>
          <a:prstGeom prst="rect">
            <a:avLst/>
          </a:prstGeom>
          <a:noFill/>
        </p:spPr>
      </p:pic>
      <p:pic>
        <p:nvPicPr>
          <p:cNvPr id="172086" name="Picture 54" descr="D:\Drive-D\My Documents\Events\OOW\2007\Keynote\city of las vegas.jpg"/>
          <p:cNvPicPr>
            <a:picLocks noChangeAspect="1" noChangeArrowheads="1"/>
          </p:cNvPicPr>
          <p:nvPr/>
        </p:nvPicPr>
        <p:blipFill>
          <a:blip r:embed="rId51"/>
          <a:srcRect/>
          <a:stretch>
            <a:fillRect/>
          </a:stretch>
        </p:blipFill>
        <p:spPr bwMode="auto">
          <a:xfrm>
            <a:off x="6705613" y="1085850"/>
            <a:ext cx="568325" cy="457200"/>
          </a:xfrm>
          <a:prstGeom prst="rect">
            <a:avLst/>
          </a:prstGeom>
          <a:noFill/>
        </p:spPr>
      </p:pic>
      <p:pic>
        <p:nvPicPr>
          <p:cNvPr id="172087" name="Picture 55" descr="D:\Oracle\Graphics &amp; Screenshots\teva.jpg"/>
          <p:cNvPicPr>
            <a:picLocks noChangeAspect="1" noChangeArrowheads="1"/>
          </p:cNvPicPr>
          <p:nvPr/>
        </p:nvPicPr>
        <p:blipFill>
          <a:blip r:embed="rId52"/>
          <a:srcRect/>
          <a:stretch>
            <a:fillRect/>
          </a:stretch>
        </p:blipFill>
        <p:spPr bwMode="auto">
          <a:xfrm>
            <a:off x="5638800" y="1197774"/>
            <a:ext cx="914400" cy="252413"/>
          </a:xfrm>
          <a:prstGeom prst="rect">
            <a:avLst/>
          </a:prstGeom>
          <a:noFill/>
        </p:spPr>
      </p:pic>
      <p:pic>
        <p:nvPicPr>
          <p:cNvPr id="172088" name="Picture 56" descr="D:\Oracle\Graphics &amp; Screenshots\smuckers.png"/>
          <p:cNvPicPr>
            <a:picLocks noChangeAspect="1" noChangeArrowheads="1"/>
          </p:cNvPicPr>
          <p:nvPr/>
        </p:nvPicPr>
        <p:blipFill>
          <a:blip r:embed="rId53"/>
          <a:srcRect/>
          <a:stretch>
            <a:fillRect/>
          </a:stretch>
        </p:blipFill>
        <p:spPr bwMode="auto">
          <a:xfrm>
            <a:off x="5715024" y="1543050"/>
            <a:ext cx="900113" cy="228600"/>
          </a:xfrm>
          <a:prstGeom prst="rect">
            <a:avLst/>
          </a:prstGeom>
          <a:noFill/>
        </p:spPr>
      </p:pic>
      <p:pic>
        <p:nvPicPr>
          <p:cNvPr id="172089" name="Picture 57" descr="D:\Oracle\Graphics &amp; Screenshots\barrick.jpg"/>
          <p:cNvPicPr>
            <a:picLocks noChangeAspect="1" noChangeArrowheads="1"/>
          </p:cNvPicPr>
          <p:nvPr/>
        </p:nvPicPr>
        <p:blipFill>
          <a:blip r:embed="rId54"/>
          <a:srcRect/>
          <a:stretch>
            <a:fillRect/>
          </a:stretch>
        </p:blipFill>
        <p:spPr bwMode="auto">
          <a:xfrm>
            <a:off x="457200" y="3663380"/>
            <a:ext cx="1066800" cy="400050"/>
          </a:xfrm>
          <a:prstGeom prst="rect">
            <a:avLst/>
          </a:prstGeom>
          <a:noFill/>
        </p:spPr>
      </p:pic>
      <p:pic>
        <p:nvPicPr>
          <p:cNvPr id="172090" name="Picture 58" descr="D:\Oracle\Graphics &amp; Screenshots\navteq.jpg"/>
          <p:cNvPicPr>
            <a:picLocks noChangeAspect="1" noChangeArrowheads="1"/>
          </p:cNvPicPr>
          <p:nvPr/>
        </p:nvPicPr>
        <p:blipFill>
          <a:blip r:embed="rId55"/>
          <a:srcRect/>
          <a:stretch>
            <a:fillRect/>
          </a:stretch>
        </p:blipFill>
        <p:spPr bwMode="auto">
          <a:xfrm>
            <a:off x="533400" y="3371872"/>
            <a:ext cx="1447800" cy="269081"/>
          </a:xfrm>
          <a:prstGeom prst="rect">
            <a:avLst/>
          </a:prstGeom>
          <a:noFill/>
        </p:spPr>
      </p:pic>
      <p:pic>
        <p:nvPicPr>
          <p:cNvPr id="172091" name="Picture 59" descr="D:\Linux\Customers\Logos\bt.jpg"/>
          <p:cNvPicPr>
            <a:picLocks noChangeAspect="1" noChangeArrowheads="1"/>
          </p:cNvPicPr>
          <p:nvPr/>
        </p:nvPicPr>
        <p:blipFill>
          <a:blip r:embed="rId56"/>
          <a:srcRect/>
          <a:stretch>
            <a:fillRect/>
          </a:stretch>
        </p:blipFill>
        <p:spPr bwMode="auto">
          <a:xfrm>
            <a:off x="3886219" y="1144287"/>
            <a:ext cx="1649413" cy="615554"/>
          </a:xfrm>
          <a:prstGeom prst="rect">
            <a:avLst/>
          </a:prstGeom>
          <a:noFill/>
        </p:spPr>
      </p:pic>
      <p:pic>
        <p:nvPicPr>
          <p:cNvPr id="172092" name="Picture 60" descr="D:\Oracle\Graphics &amp; Screenshots\sainsbury.gif"/>
          <p:cNvPicPr>
            <a:picLocks noChangeAspect="1" noChangeArrowheads="1"/>
          </p:cNvPicPr>
          <p:nvPr/>
        </p:nvPicPr>
        <p:blipFill>
          <a:blip r:embed="rId57"/>
          <a:srcRect/>
          <a:stretch>
            <a:fillRect/>
          </a:stretch>
        </p:blipFill>
        <p:spPr bwMode="auto">
          <a:xfrm>
            <a:off x="7315200" y="2628900"/>
            <a:ext cx="1828800" cy="265510"/>
          </a:xfrm>
          <a:prstGeom prst="rect">
            <a:avLst/>
          </a:prstGeom>
          <a:noFill/>
        </p:spPr>
      </p:pic>
      <p:pic>
        <p:nvPicPr>
          <p:cNvPr id="61" name="Picture 17" descr="D:\My Documents\Rada's Stuff\Oracle GCP\Emerging Portfolios\M_A\logo.gif"/>
          <p:cNvPicPr>
            <a:picLocks noChangeAspect="1" noChangeArrowheads="1"/>
          </p:cNvPicPr>
          <p:nvPr/>
        </p:nvPicPr>
        <p:blipFill>
          <a:blip r:embed="rId58"/>
          <a:srcRect/>
          <a:stretch>
            <a:fillRect/>
          </a:stretch>
        </p:blipFill>
        <p:spPr bwMode="auto">
          <a:xfrm>
            <a:off x="4161076" y="1624041"/>
            <a:ext cx="694733" cy="535180"/>
          </a:xfrm>
          <a:prstGeom prst="rect">
            <a:avLst/>
          </a:prstGeom>
          <a:noFill/>
          <a:ln w="9525">
            <a:noFill/>
            <a:miter lim="800000"/>
            <a:headEnd/>
            <a:tailEnd/>
          </a:ln>
        </p:spPr>
      </p:pic>
      <p:pic>
        <p:nvPicPr>
          <p:cNvPr id="62" name="Picture 35" descr="D:\My Documents\Rada's Stuff\Oracle GCP\Emerging Portfolios\M_A\parks.jpg"/>
          <p:cNvPicPr>
            <a:picLocks noChangeAspect="1" noChangeArrowheads="1"/>
          </p:cNvPicPr>
          <p:nvPr/>
        </p:nvPicPr>
        <p:blipFill>
          <a:blip r:embed="rId59"/>
          <a:srcRect/>
          <a:stretch>
            <a:fillRect/>
          </a:stretch>
        </p:blipFill>
        <p:spPr bwMode="auto">
          <a:xfrm>
            <a:off x="3791196" y="4206885"/>
            <a:ext cx="555001" cy="416982"/>
          </a:xfrm>
          <a:prstGeom prst="rect">
            <a:avLst/>
          </a:prstGeom>
          <a:noFill/>
          <a:ln w="9525">
            <a:noFill/>
            <a:miter lim="800000"/>
            <a:headEnd/>
            <a:tailEnd/>
          </a:ln>
        </p:spPr>
      </p:pic>
      <p:pic>
        <p:nvPicPr>
          <p:cNvPr id="63" name="Picture 21" descr="D:\My Documents\Rada's Stuff\Oracle GCP\Emerging Portfolios\M_A\symbolmark.gif"/>
          <p:cNvPicPr>
            <a:picLocks noChangeAspect="1" noChangeArrowheads="1"/>
          </p:cNvPicPr>
          <p:nvPr/>
        </p:nvPicPr>
        <p:blipFill>
          <a:blip r:embed="rId60"/>
          <a:srcRect/>
          <a:stretch>
            <a:fillRect/>
          </a:stretch>
        </p:blipFill>
        <p:spPr bwMode="auto">
          <a:xfrm>
            <a:off x="2508337" y="4167142"/>
            <a:ext cx="1025525" cy="444103"/>
          </a:xfrm>
          <a:prstGeom prst="rect">
            <a:avLst/>
          </a:prstGeom>
          <a:noFill/>
          <a:ln w="9525">
            <a:noFill/>
            <a:miter lim="800000"/>
            <a:headEnd/>
            <a:tailEnd/>
          </a:ln>
        </p:spPr>
      </p:pic>
      <p:pic>
        <p:nvPicPr>
          <p:cNvPr id="64" name="Picture 32" descr="D:\My Documents\Rada's Stuff\Oracle GCP\Emerging Portfolios\M_A\loglogic_logo_rgb.jpg"/>
          <p:cNvPicPr>
            <a:picLocks noChangeAspect="1" noChangeArrowheads="1"/>
          </p:cNvPicPr>
          <p:nvPr/>
        </p:nvPicPr>
        <p:blipFill>
          <a:blip r:embed="rId61"/>
          <a:srcRect/>
          <a:stretch>
            <a:fillRect/>
          </a:stretch>
        </p:blipFill>
        <p:spPr bwMode="auto">
          <a:xfrm>
            <a:off x="1541132" y="4296122"/>
            <a:ext cx="973175" cy="26188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4"/>
          <p:cNvSpPr>
            <a:spLocks noGrp="1" noChangeArrowheads="1"/>
          </p:cNvSpPr>
          <p:nvPr>
            <p:ph type="title"/>
          </p:nvPr>
        </p:nvSpPr>
        <p:spPr>
          <a:xfrm>
            <a:off x="795407" y="188572"/>
            <a:ext cx="7581900" cy="706041"/>
          </a:xfrm>
        </p:spPr>
        <p:txBody>
          <a:bodyPr/>
          <a:lstStyle/>
          <a:p>
            <a:r>
              <a:rPr lang="en-US" dirty="0" smtClean="0">
                <a:ea typeface="ＭＳ Ｐゴシック" pitchFamily="34" charset="-128"/>
              </a:rPr>
              <a:t>Exadata Customers running Oracle Linux</a:t>
            </a:r>
            <a:endParaRPr lang="en-US" i="1" dirty="0" smtClean="0">
              <a:solidFill>
                <a:srgbClr val="FF0000"/>
              </a:solidFill>
              <a:ea typeface="ＭＳ Ｐゴシック" pitchFamily="34" charset="-128"/>
            </a:endParaRPr>
          </a:p>
        </p:txBody>
      </p:sp>
      <p:sp>
        <p:nvSpPr>
          <p:cNvPr id="12" name="AutoShape 56"/>
          <p:cNvSpPr>
            <a:spLocks noChangeArrowheads="1"/>
          </p:cNvSpPr>
          <p:nvPr/>
        </p:nvSpPr>
        <p:spPr bwMode="auto">
          <a:xfrm>
            <a:off x="905256" y="893370"/>
            <a:ext cx="7333488" cy="480060"/>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069"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6484" y="977504"/>
            <a:ext cx="2155825" cy="341709"/>
          </a:xfrm>
          <a:prstGeom prst="rect">
            <a:avLst/>
          </a:prstGeom>
          <a:noFill/>
          <a:ln w="9525">
            <a:noFill/>
            <a:miter lim="800000"/>
            <a:headEnd/>
            <a:tailEnd/>
          </a:ln>
        </p:spPr>
      </p:pic>
      <p:pic>
        <p:nvPicPr>
          <p:cNvPr id="88070"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13132" y="992981"/>
            <a:ext cx="1433513" cy="296466"/>
          </a:xfrm>
          <a:prstGeom prst="rect">
            <a:avLst/>
          </a:prstGeom>
          <a:noFill/>
          <a:ln w="9525">
            <a:noFill/>
            <a:miter lim="800000"/>
            <a:headEnd/>
            <a:tailEnd/>
          </a:ln>
        </p:spPr>
      </p:pic>
      <p:sp>
        <p:nvSpPr>
          <p:cNvPr id="18" name="AutoShape 56"/>
          <p:cNvSpPr>
            <a:spLocks noChangeArrowheads="1"/>
          </p:cNvSpPr>
          <p:nvPr/>
        </p:nvSpPr>
        <p:spPr bwMode="auto">
          <a:xfrm>
            <a:off x="909606" y="1424432"/>
            <a:ext cx="7333488" cy="480060"/>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074" name="Picture 4" descr="http://4.bp.blogspot.com/_KUkglZ1-hes/R8B_ookryGI/AAAAAAAAADc/N8dsnEAs_co/s320/carrefour_logo_1_.jpg"/>
          <p:cNvPicPr>
            <a:picLocks noChangeAspect="1" noChangeArrowheads="1"/>
          </p:cNvPicPr>
          <p:nvPr/>
        </p:nvPicPr>
        <p:blipFill>
          <a:blip r:embed="rId5">
            <a:clrChange>
              <a:clrFrom>
                <a:srgbClr val="FFFFFF"/>
              </a:clrFrom>
              <a:clrTo>
                <a:srgbClr val="FFFFFF">
                  <a:alpha val="0"/>
                </a:srgbClr>
              </a:clrTo>
            </a:clrChange>
          </a:blip>
          <a:srcRect b="3040"/>
          <a:stretch>
            <a:fillRect/>
          </a:stretch>
        </p:blipFill>
        <p:spPr bwMode="auto">
          <a:xfrm>
            <a:off x="5241925" y="881063"/>
            <a:ext cx="603250" cy="438150"/>
          </a:xfrm>
          <a:prstGeom prst="rect">
            <a:avLst/>
          </a:prstGeom>
          <a:noFill/>
          <a:ln w="9525">
            <a:noFill/>
            <a:miter lim="800000"/>
            <a:headEnd/>
            <a:tailEnd/>
          </a:ln>
        </p:spPr>
      </p:pic>
      <p:pic>
        <p:nvPicPr>
          <p:cNvPr id="88075" name="Picture 5"/>
          <p:cNvPicPr>
            <a:picLocks noChangeAspect="1" noChangeArrowheads="1"/>
          </p:cNvPicPr>
          <p:nvPr/>
        </p:nvPicPr>
        <p:blipFill>
          <a:blip r:embed="rId6">
            <a:clrChange>
              <a:clrFrom>
                <a:srgbClr val="FFFFFF"/>
              </a:clrFrom>
              <a:clrTo>
                <a:srgbClr val="FFFFFF">
                  <a:alpha val="0"/>
                </a:srgbClr>
              </a:clrTo>
            </a:clrChange>
          </a:blip>
          <a:srcRect l="4585" t="12845" r="5022" b="18782"/>
          <a:stretch>
            <a:fillRect/>
          </a:stretch>
        </p:blipFill>
        <p:spPr bwMode="auto">
          <a:xfrm>
            <a:off x="6446840" y="1506163"/>
            <a:ext cx="1527175" cy="239315"/>
          </a:xfrm>
          <a:prstGeom prst="rect">
            <a:avLst/>
          </a:prstGeom>
          <a:noFill/>
          <a:ln w="9525">
            <a:noFill/>
            <a:miter lim="800000"/>
            <a:headEnd/>
            <a:tailEnd/>
          </a:ln>
        </p:spPr>
      </p:pic>
      <p:pic>
        <p:nvPicPr>
          <p:cNvPr id="88076" name="Picture 4"/>
          <p:cNvPicPr>
            <a:picLocks noChangeAspect="1" noChangeArrowheads="1"/>
          </p:cNvPicPr>
          <p:nvPr/>
        </p:nvPicPr>
        <p:blipFill>
          <a:blip r:embed="rId7"/>
          <a:srcRect/>
          <a:stretch>
            <a:fillRect/>
          </a:stretch>
        </p:blipFill>
        <p:spPr bwMode="auto">
          <a:xfrm>
            <a:off x="1090613" y="1503762"/>
            <a:ext cx="1484312" cy="254794"/>
          </a:xfrm>
          <a:prstGeom prst="rect">
            <a:avLst/>
          </a:prstGeom>
          <a:noFill/>
          <a:ln w="9525">
            <a:noFill/>
            <a:miter lim="800000"/>
            <a:headEnd/>
            <a:tailEnd/>
          </a:ln>
        </p:spPr>
      </p:pic>
      <p:grpSp>
        <p:nvGrpSpPr>
          <p:cNvPr id="2" name="Group 70"/>
          <p:cNvGrpSpPr>
            <a:grpSpLocks/>
          </p:cNvGrpSpPr>
          <p:nvPr/>
        </p:nvGrpSpPr>
        <p:grpSpPr bwMode="auto">
          <a:xfrm>
            <a:off x="901700" y="2962277"/>
            <a:ext cx="7342188" cy="439341"/>
            <a:chOff x="890905" y="4581973"/>
            <a:chExt cx="7342188" cy="587037"/>
          </a:xfrm>
        </p:grpSpPr>
        <p:sp>
          <p:nvSpPr>
            <p:cNvPr id="24" name="AutoShape 56"/>
            <p:cNvSpPr>
              <a:spLocks noChangeArrowheads="1"/>
            </p:cNvSpPr>
            <p:nvPr/>
          </p:nvSpPr>
          <p:spPr bwMode="auto">
            <a:xfrm>
              <a:off x="890905" y="4581973"/>
              <a:ext cx="7342188" cy="587037"/>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116" name="Picture 3"/>
            <p:cNvPicPr>
              <a:picLocks noChangeAspect="1" noChangeArrowheads="1"/>
            </p:cNvPicPr>
            <p:nvPr/>
          </p:nvPicPr>
          <p:blipFill>
            <a:blip r:embed="rId8">
              <a:clrChange>
                <a:clrFrom>
                  <a:srgbClr val="FFFFFF"/>
                </a:clrFrom>
                <a:clrTo>
                  <a:srgbClr val="FFFFFF">
                    <a:alpha val="0"/>
                  </a:srgbClr>
                </a:clrTo>
              </a:clrChange>
            </a:blip>
            <a:srcRect t="9335" b="11481"/>
            <a:stretch>
              <a:fillRect/>
            </a:stretch>
          </p:blipFill>
          <p:spPr bwMode="auto">
            <a:xfrm>
              <a:off x="5101732" y="4617532"/>
              <a:ext cx="1146209" cy="518474"/>
            </a:xfrm>
            <a:prstGeom prst="rect">
              <a:avLst/>
            </a:prstGeom>
            <a:noFill/>
            <a:ln w="9525">
              <a:noFill/>
              <a:miter lim="800000"/>
              <a:headEnd/>
              <a:tailEnd/>
            </a:ln>
          </p:spPr>
        </p:pic>
        <p:pic>
          <p:nvPicPr>
            <p:cNvPr id="88117" name="Picture 6"/>
            <p:cNvPicPr>
              <a:picLocks noChangeAspect="1" noChangeArrowheads="1"/>
            </p:cNvPicPr>
            <p:nvPr/>
          </p:nvPicPr>
          <p:blipFill>
            <a:blip r:embed="rId9">
              <a:clrChange>
                <a:clrFrom>
                  <a:srgbClr val="FFFFFF"/>
                </a:clrFrom>
                <a:clrTo>
                  <a:srgbClr val="FFFFFF">
                    <a:alpha val="0"/>
                  </a:srgbClr>
                </a:clrTo>
              </a:clrChange>
            </a:blip>
            <a:srcRect t="17645" b="29655"/>
            <a:stretch>
              <a:fillRect/>
            </a:stretch>
          </p:blipFill>
          <p:spPr bwMode="auto">
            <a:xfrm>
              <a:off x="6362225" y="4598678"/>
              <a:ext cx="1829666" cy="537328"/>
            </a:xfrm>
            <a:prstGeom prst="rect">
              <a:avLst/>
            </a:prstGeom>
            <a:noFill/>
            <a:ln w="9525">
              <a:noFill/>
              <a:miter lim="800000"/>
              <a:headEnd/>
              <a:tailEnd/>
            </a:ln>
          </p:spPr>
        </p:pic>
      </p:grpSp>
      <p:grpSp>
        <p:nvGrpSpPr>
          <p:cNvPr id="3" name="Group 64"/>
          <p:cNvGrpSpPr>
            <a:grpSpLocks/>
          </p:cNvGrpSpPr>
          <p:nvPr/>
        </p:nvGrpSpPr>
        <p:grpSpPr bwMode="auto">
          <a:xfrm>
            <a:off x="904875" y="1905001"/>
            <a:ext cx="7334250" cy="509588"/>
            <a:chOff x="862330" y="3209953"/>
            <a:chExt cx="7370763" cy="623601"/>
          </a:xfrm>
        </p:grpSpPr>
        <p:sp>
          <p:nvSpPr>
            <p:cNvPr id="30" name="AutoShape 56"/>
            <p:cNvSpPr>
              <a:spLocks noChangeArrowheads="1"/>
            </p:cNvSpPr>
            <p:nvPr/>
          </p:nvSpPr>
          <p:spPr bwMode="auto">
            <a:xfrm>
              <a:off x="890905" y="3246517"/>
              <a:ext cx="7342188" cy="587037"/>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111" name="Picture 31"/>
            <p:cNvPicPr>
              <a:picLocks noChangeAspect="1" noChangeArrowheads="1"/>
            </p:cNvPicPr>
            <p:nvPr/>
          </p:nvPicPr>
          <p:blipFill>
            <a:blip r:embed="rId10">
              <a:clrChange>
                <a:clrFrom>
                  <a:srgbClr val="FFFFFF"/>
                </a:clrFrom>
                <a:clrTo>
                  <a:srgbClr val="FFFFFF">
                    <a:alpha val="0"/>
                  </a:srgbClr>
                </a:clrTo>
              </a:clrChange>
            </a:blip>
            <a:srcRect t="19283" b="16318"/>
            <a:stretch>
              <a:fillRect/>
            </a:stretch>
          </p:blipFill>
          <p:spPr bwMode="auto">
            <a:xfrm>
              <a:off x="862330" y="3296701"/>
              <a:ext cx="1796468" cy="424206"/>
            </a:xfrm>
            <a:prstGeom prst="rect">
              <a:avLst/>
            </a:prstGeom>
            <a:noFill/>
            <a:ln w="9525">
              <a:noFill/>
              <a:miter lim="800000"/>
              <a:headEnd/>
              <a:tailEnd/>
            </a:ln>
          </p:spPr>
        </p:pic>
        <p:pic>
          <p:nvPicPr>
            <p:cNvPr id="88112" name="Picture 32"/>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544319" y="3209953"/>
              <a:ext cx="1691505" cy="474076"/>
            </a:xfrm>
            <a:prstGeom prst="rect">
              <a:avLst/>
            </a:prstGeom>
            <a:noFill/>
            <a:ln w="9525">
              <a:noFill/>
              <a:miter lim="800000"/>
              <a:headEnd/>
              <a:tailEnd/>
            </a:ln>
          </p:spPr>
        </p:pic>
      </p:grpSp>
      <p:sp>
        <p:nvSpPr>
          <p:cNvPr id="36" name="AutoShape 56"/>
          <p:cNvSpPr>
            <a:spLocks noChangeArrowheads="1"/>
          </p:cNvSpPr>
          <p:nvPr/>
        </p:nvSpPr>
        <p:spPr bwMode="auto">
          <a:xfrm>
            <a:off x="905256" y="2435540"/>
            <a:ext cx="7333488" cy="480060"/>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082" name="Picture 15" descr="http://sears.avis.com/car-rental/html/bridge/sears/images/sears_logo.gif"/>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182707" y="2457471"/>
            <a:ext cx="1131887" cy="377429"/>
          </a:xfrm>
          <a:prstGeom prst="rect">
            <a:avLst/>
          </a:prstGeom>
          <a:noFill/>
          <a:ln w="9525">
            <a:noFill/>
            <a:miter lim="800000"/>
            <a:headEnd/>
            <a:tailEnd/>
          </a:ln>
        </p:spPr>
      </p:pic>
      <p:pic>
        <p:nvPicPr>
          <p:cNvPr id="88083" name="Picture 5"/>
          <p:cNvPicPr>
            <a:picLocks noChangeAspect="1" noChangeArrowheads="1"/>
          </p:cNvPicPr>
          <p:nvPr/>
        </p:nvPicPr>
        <p:blipFill>
          <a:blip r:embed="rId13">
            <a:clrChange>
              <a:clrFrom>
                <a:srgbClr val="FFFFFF"/>
              </a:clrFrom>
              <a:clrTo>
                <a:srgbClr val="FFFFFF">
                  <a:alpha val="0"/>
                </a:srgbClr>
              </a:clrTo>
            </a:clrChange>
          </a:blip>
          <a:srcRect t="15569" b="16168"/>
          <a:stretch>
            <a:fillRect/>
          </a:stretch>
        </p:blipFill>
        <p:spPr bwMode="auto">
          <a:xfrm>
            <a:off x="6899297" y="2425305"/>
            <a:ext cx="1192213" cy="407194"/>
          </a:xfrm>
          <a:prstGeom prst="rect">
            <a:avLst/>
          </a:prstGeom>
          <a:noFill/>
          <a:ln w="9525">
            <a:noFill/>
            <a:miter lim="800000"/>
            <a:headEnd/>
            <a:tailEnd/>
          </a:ln>
        </p:spPr>
      </p:pic>
      <p:pic>
        <p:nvPicPr>
          <p:cNvPr id="88084" name="Picture 14" descr="C:\Documents and Settings\ssrihara\My Documents\Oracle\Data_Warehousing\Exadata\Customers\Analyst\logo\thomson_reuters_logo.gif"/>
          <p:cNvPicPr>
            <a:picLocks noChangeAspect="1" noChangeArrowheads="1"/>
          </p:cNvPicPr>
          <p:nvPr/>
        </p:nvPicPr>
        <p:blipFill>
          <a:blip r:embed="rId14">
            <a:lum bright="-20000"/>
          </a:blip>
          <a:srcRect l="7047" t="15874" r="5338" b="19048"/>
          <a:stretch>
            <a:fillRect/>
          </a:stretch>
        </p:blipFill>
        <p:spPr bwMode="auto">
          <a:xfrm>
            <a:off x="2657475" y="2436040"/>
            <a:ext cx="1982788" cy="385763"/>
          </a:xfrm>
          <a:prstGeom prst="rect">
            <a:avLst/>
          </a:prstGeom>
          <a:noFill/>
          <a:ln w="9525">
            <a:noFill/>
            <a:miter lim="800000"/>
            <a:headEnd/>
            <a:tailEnd/>
          </a:ln>
        </p:spPr>
      </p:pic>
      <p:grpSp>
        <p:nvGrpSpPr>
          <p:cNvPr id="4" name="Group 75"/>
          <p:cNvGrpSpPr>
            <a:grpSpLocks/>
          </p:cNvGrpSpPr>
          <p:nvPr/>
        </p:nvGrpSpPr>
        <p:grpSpPr bwMode="auto">
          <a:xfrm>
            <a:off x="904875" y="3461168"/>
            <a:ext cx="7334250" cy="481013"/>
            <a:chOff x="901903" y="5249722"/>
            <a:chExt cx="7342188" cy="587037"/>
          </a:xfrm>
        </p:grpSpPr>
        <p:sp>
          <p:nvSpPr>
            <p:cNvPr id="43" name="AutoShape 56"/>
            <p:cNvSpPr>
              <a:spLocks noChangeArrowheads="1"/>
            </p:cNvSpPr>
            <p:nvPr/>
          </p:nvSpPr>
          <p:spPr bwMode="auto">
            <a:xfrm>
              <a:off x="901903" y="5249722"/>
              <a:ext cx="7342188" cy="587037"/>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106" name="Picture 5" descr="C:\Documents and Settings\ssrihara\My Documents\Oracle\Data_Warehousing\Exadata\Customers\Analyst\logo\260px-Turkcell.svg.png"/>
            <p:cNvPicPr>
              <a:picLocks noChangeAspect="1" noChangeArrowheads="1"/>
            </p:cNvPicPr>
            <p:nvPr/>
          </p:nvPicPr>
          <p:blipFill>
            <a:blip r:embed="rId15"/>
            <a:srcRect/>
            <a:stretch>
              <a:fillRect/>
            </a:stretch>
          </p:blipFill>
          <p:spPr bwMode="auto">
            <a:xfrm>
              <a:off x="995012" y="5322870"/>
              <a:ext cx="1754026" cy="338959"/>
            </a:xfrm>
            <a:prstGeom prst="rect">
              <a:avLst/>
            </a:prstGeom>
            <a:noFill/>
            <a:ln w="9525">
              <a:noFill/>
              <a:miter lim="800000"/>
              <a:headEnd/>
              <a:tailEnd/>
            </a:ln>
          </p:spPr>
        </p:pic>
        <p:pic>
          <p:nvPicPr>
            <p:cNvPr id="88107" name="Picture 6"/>
            <p:cNvPicPr>
              <a:picLocks noChangeAspect="1" noChangeArrowheads="1"/>
            </p:cNvPicPr>
            <p:nvPr/>
          </p:nvPicPr>
          <p:blipFill>
            <a:blip r:embed="rId16">
              <a:clrChange>
                <a:clrFrom>
                  <a:srgbClr val="F3F3F3"/>
                </a:clrFrom>
                <a:clrTo>
                  <a:srgbClr val="F3F3F3">
                    <a:alpha val="0"/>
                  </a:srgbClr>
                </a:clrTo>
              </a:clrChange>
            </a:blip>
            <a:srcRect/>
            <a:stretch>
              <a:fillRect/>
            </a:stretch>
          </p:blipFill>
          <p:spPr bwMode="auto">
            <a:xfrm>
              <a:off x="6828208" y="5322870"/>
              <a:ext cx="1106320" cy="431395"/>
            </a:xfrm>
            <a:prstGeom prst="rect">
              <a:avLst/>
            </a:prstGeom>
            <a:noFill/>
            <a:ln w="9525">
              <a:noFill/>
              <a:miter lim="800000"/>
              <a:headEnd/>
              <a:tailEnd/>
            </a:ln>
          </p:spPr>
        </p:pic>
      </p:grpSp>
      <p:sp>
        <p:nvSpPr>
          <p:cNvPr id="38" name="AutoShape 56"/>
          <p:cNvSpPr>
            <a:spLocks noChangeArrowheads="1"/>
          </p:cNvSpPr>
          <p:nvPr/>
        </p:nvSpPr>
        <p:spPr bwMode="auto">
          <a:xfrm>
            <a:off x="906538" y="4017190"/>
            <a:ext cx="7330924" cy="440531"/>
          </a:xfrm>
          <a:prstGeom prst="roundRect">
            <a:avLst>
              <a:gd name="adj" fmla="val 16667"/>
            </a:avLst>
          </a:prstGeom>
          <a:solidFill>
            <a:schemeClr val="bg1">
              <a:lumMod val="95000"/>
            </a:schemeClr>
          </a:solidFill>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algn="ctr">
              <a:spcBef>
                <a:spcPct val="0"/>
              </a:spcBef>
              <a:buClrTx/>
              <a:buFontTx/>
              <a:buNone/>
              <a:defRPr/>
            </a:pPr>
            <a:endParaRPr lang="fr-FR" dirty="0">
              <a:solidFill>
                <a:srgbClr val="FFFFFF"/>
              </a:solidFill>
              <a:latin typeface="Times" pitchFamily="18" charset="0"/>
            </a:endParaRPr>
          </a:p>
        </p:txBody>
      </p:sp>
      <p:pic>
        <p:nvPicPr>
          <p:cNvPr id="88089" name="Picture 2"/>
          <p:cNvPicPr>
            <a:picLocks noChangeAspect="1" noChangeArrowheads="1"/>
          </p:cNvPicPr>
          <p:nvPr/>
        </p:nvPicPr>
        <p:blipFill>
          <a:blip r:embed="rId17"/>
          <a:srcRect/>
          <a:stretch>
            <a:fillRect/>
          </a:stretch>
        </p:blipFill>
        <p:spPr bwMode="auto">
          <a:xfrm>
            <a:off x="6446854" y="4054100"/>
            <a:ext cx="1506537" cy="334565"/>
          </a:xfrm>
          <a:prstGeom prst="rect">
            <a:avLst/>
          </a:prstGeom>
          <a:noFill/>
          <a:ln w="28575">
            <a:noFill/>
            <a:miter lim="800000"/>
            <a:headEnd/>
            <a:tailEnd/>
          </a:ln>
        </p:spPr>
      </p:pic>
      <p:pic>
        <p:nvPicPr>
          <p:cNvPr id="88090" name="Picture 7"/>
          <p:cNvPicPr>
            <a:picLocks noChangeAspect="1" noChangeArrowheads="1"/>
          </p:cNvPicPr>
          <p:nvPr/>
        </p:nvPicPr>
        <p:blipFill>
          <a:blip r:embed="rId18"/>
          <a:srcRect/>
          <a:stretch>
            <a:fillRect/>
          </a:stretch>
        </p:blipFill>
        <p:spPr bwMode="auto">
          <a:xfrm>
            <a:off x="998538" y="4054100"/>
            <a:ext cx="1363662" cy="372665"/>
          </a:xfrm>
          <a:prstGeom prst="rect">
            <a:avLst/>
          </a:prstGeom>
          <a:noFill/>
          <a:ln w="28575">
            <a:noFill/>
            <a:miter lim="800000"/>
            <a:headEnd/>
            <a:tailEnd/>
          </a:ln>
        </p:spPr>
      </p:pic>
      <p:pic>
        <p:nvPicPr>
          <p:cNvPr id="88091" name="Picture 8"/>
          <p:cNvPicPr>
            <a:picLocks noChangeAspect="1" noChangeArrowheads="1"/>
          </p:cNvPicPr>
          <p:nvPr/>
        </p:nvPicPr>
        <p:blipFill>
          <a:blip r:embed="rId19"/>
          <a:srcRect/>
          <a:stretch>
            <a:fillRect/>
          </a:stretch>
        </p:blipFill>
        <p:spPr bwMode="auto">
          <a:xfrm>
            <a:off x="4321175" y="4054100"/>
            <a:ext cx="1930400" cy="334565"/>
          </a:xfrm>
          <a:prstGeom prst="rect">
            <a:avLst/>
          </a:prstGeom>
          <a:noFill/>
          <a:ln w="28575">
            <a:noFill/>
            <a:miter lim="800000"/>
            <a:headEnd/>
            <a:tailEnd/>
          </a:ln>
        </p:spPr>
      </p:pic>
      <p:pic>
        <p:nvPicPr>
          <p:cNvPr id="88092" name="Picture 4"/>
          <p:cNvPicPr>
            <a:picLocks noChangeAspect="1" noChangeArrowheads="1"/>
          </p:cNvPicPr>
          <p:nvPr/>
        </p:nvPicPr>
        <p:blipFill>
          <a:blip r:embed="rId20">
            <a:clrChange>
              <a:clrFrom>
                <a:srgbClr val="000000"/>
              </a:clrFrom>
              <a:clrTo>
                <a:srgbClr val="000000">
                  <a:alpha val="0"/>
                </a:srgbClr>
              </a:clrTo>
            </a:clrChange>
          </a:blip>
          <a:srcRect/>
          <a:stretch>
            <a:fillRect/>
          </a:stretch>
        </p:blipFill>
        <p:spPr bwMode="auto">
          <a:xfrm>
            <a:off x="1225578" y="2939655"/>
            <a:ext cx="1089025" cy="369094"/>
          </a:xfrm>
          <a:prstGeom prst="rect">
            <a:avLst/>
          </a:prstGeom>
          <a:noFill/>
          <a:ln w="9525">
            <a:noFill/>
            <a:miter lim="800000"/>
            <a:headEnd/>
            <a:tailEnd/>
          </a:ln>
        </p:spPr>
      </p:pic>
      <p:pic>
        <p:nvPicPr>
          <p:cNvPr id="88093" name="Picture 39" descr="Polkred.jpg"/>
          <p:cNvPicPr>
            <a:picLocks noChangeAspect="1"/>
          </p:cNvPicPr>
          <p:nvPr/>
        </p:nvPicPr>
        <p:blipFill>
          <a:blip r:embed="rId21"/>
          <a:srcRect/>
          <a:stretch>
            <a:fillRect/>
          </a:stretch>
        </p:blipFill>
        <p:spPr bwMode="auto">
          <a:xfrm>
            <a:off x="6754813" y="992981"/>
            <a:ext cx="1439862" cy="296466"/>
          </a:xfrm>
          <a:prstGeom prst="rect">
            <a:avLst/>
          </a:prstGeom>
          <a:noFill/>
          <a:ln w="9525">
            <a:noFill/>
            <a:miter lim="800000"/>
            <a:headEnd/>
            <a:tailEnd/>
          </a:ln>
        </p:spPr>
      </p:pic>
      <p:pic>
        <p:nvPicPr>
          <p:cNvPr id="88094" name="Picture 40" descr="hotwire-logo-whitebg_RGB.EPS"/>
          <p:cNvPicPr>
            <a:picLocks noChangeAspect="1"/>
          </p:cNvPicPr>
          <p:nvPr/>
        </p:nvPicPr>
        <p:blipFill>
          <a:blip r:embed="rId22"/>
          <a:srcRect/>
          <a:stretch>
            <a:fillRect/>
          </a:stretch>
        </p:blipFill>
        <p:spPr bwMode="auto">
          <a:xfrm>
            <a:off x="2844800" y="1506163"/>
            <a:ext cx="2057400" cy="239315"/>
          </a:xfrm>
          <a:prstGeom prst="rect">
            <a:avLst/>
          </a:prstGeom>
          <a:noFill/>
          <a:ln w="9525">
            <a:noFill/>
            <a:miter lim="800000"/>
            <a:headEnd/>
            <a:tailEnd/>
          </a:ln>
        </p:spPr>
      </p:pic>
      <p:pic>
        <p:nvPicPr>
          <p:cNvPr id="88095" name="Picture 41" descr="untitled.bmp"/>
          <p:cNvPicPr>
            <a:picLocks noChangeAspect="1"/>
          </p:cNvPicPr>
          <p:nvPr/>
        </p:nvPicPr>
        <p:blipFill>
          <a:blip r:embed="rId23"/>
          <a:srcRect/>
          <a:stretch>
            <a:fillRect/>
          </a:stretch>
        </p:blipFill>
        <p:spPr bwMode="auto">
          <a:xfrm>
            <a:off x="6372240" y="2040753"/>
            <a:ext cx="1704975" cy="250031"/>
          </a:xfrm>
          <a:prstGeom prst="rect">
            <a:avLst/>
          </a:prstGeom>
          <a:noFill/>
          <a:ln w="9525">
            <a:noFill/>
            <a:miter lim="800000"/>
            <a:headEnd/>
            <a:tailEnd/>
          </a:ln>
        </p:spPr>
      </p:pic>
      <p:pic>
        <p:nvPicPr>
          <p:cNvPr id="88096" name="Picture 43" descr="HISCOM_Logo.jpg"/>
          <p:cNvPicPr>
            <a:picLocks noChangeAspect="1"/>
          </p:cNvPicPr>
          <p:nvPr/>
        </p:nvPicPr>
        <p:blipFill>
          <a:blip r:embed="rId24"/>
          <a:srcRect/>
          <a:stretch>
            <a:fillRect/>
          </a:stretch>
        </p:blipFill>
        <p:spPr bwMode="auto">
          <a:xfrm>
            <a:off x="4973638" y="2490788"/>
            <a:ext cx="1917700" cy="267891"/>
          </a:xfrm>
          <a:prstGeom prst="rect">
            <a:avLst/>
          </a:prstGeom>
          <a:noFill/>
          <a:ln w="9525">
            <a:noFill/>
            <a:miter lim="800000"/>
            <a:headEnd/>
            <a:tailEnd/>
          </a:ln>
        </p:spPr>
      </p:pic>
      <p:pic>
        <p:nvPicPr>
          <p:cNvPr id="88097" name="Picture 6" descr="TB_data-driven_Logo.jpg"/>
          <p:cNvPicPr>
            <a:picLocks noChangeAspect="1"/>
          </p:cNvPicPr>
          <p:nvPr/>
        </p:nvPicPr>
        <p:blipFill>
          <a:blip r:embed="rId25"/>
          <a:srcRect/>
          <a:stretch>
            <a:fillRect/>
          </a:stretch>
        </p:blipFill>
        <p:spPr bwMode="auto">
          <a:xfrm>
            <a:off x="2711450" y="1975248"/>
            <a:ext cx="1684338" cy="358378"/>
          </a:xfrm>
          <a:prstGeom prst="rect">
            <a:avLst/>
          </a:prstGeom>
          <a:noFill/>
          <a:ln w="9525">
            <a:noFill/>
            <a:miter lim="800000"/>
            <a:headEnd/>
            <a:tailEnd/>
          </a:ln>
        </p:spPr>
      </p:pic>
      <p:pic>
        <p:nvPicPr>
          <p:cNvPr id="88098" name="Picture 2"/>
          <p:cNvPicPr>
            <a:picLocks noChangeAspect="1" noChangeArrowheads="1"/>
          </p:cNvPicPr>
          <p:nvPr/>
        </p:nvPicPr>
        <p:blipFill>
          <a:blip r:embed="rId26"/>
          <a:srcRect/>
          <a:stretch>
            <a:fillRect/>
          </a:stretch>
        </p:blipFill>
        <p:spPr bwMode="auto">
          <a:xfrm>
            <a:off x="2711450" y="3077787"/>
            <a:ext cx="2190750" cy="207169"/>
          </a:xfrm>
          <a:prstGeom prst="rect">
            <a:avLst/>
          </a:prstGeom>
          <a:noFill/>
          <a:ln w="28575">
            <a:noFill/>
            <a:miter lim="800000"/>
            <a:headEnd/>
            <a:tailEnd/>
          </a:ln>
        </p:spPr>
      </p:pic>
      <p:pic>
        <p:nvPicPr>
          <p:cNvPr id="88099" name="Picture 2"/>
          <p:cNvPicPr>
            <a:picLocks noChangeAspect="1" noChangeArrowheads="1"/>
          </p:cNvPicPr>
          <p:nvPr/>
        </p:nvPicPr>
        <p:blipFill>
          <a:blip r:embed="rId27"/>
          <a:srcRect/>
          <a:stretch>
            <a:fillRect/>
          </a:stretch>
        </p:blipFill>
        <p:spPr bwMode="auto">
          <a:xfrm>
            <a:off x="2489200" y="4054100"/>
            <a:ext cx="1663700" cy="334565"/>
          </a:xfrm>
          <a:prstGeom prst="rect">
            <a:avLst/>
          </a:prstGeom>
          <a:noFill/>
          <a:ln w="28575">
            <a:noFill/>
            <a:miter lim="800000"/>
            <a:headEnd/>
            <a:tailEnd/>
          </a:ln>
        </p:spPr>
      </p:pic>
      <p:pic>
        <p:nvPicPr>
          <p:cNvPr id="88100" name="Picture 40" descr="414095.gif"/>
          <p:cNvPicPr>
            <a:picLocks noChangeAspect="1"/>
          </p:cNvPicPr>
          <p:nvPr/>
        </p:nvPicPr>
        <p:blipFill>
          <a:blip r:embed="rId28"/>
          <a:srcRect/>
          <a:stretch>
            <a:fillRect/>
          </a:stretch>
        </p:blipFill>
        <p:spPr bwMode="auto">
          <a:xfrm>
            <a:off x="5610225" y="3461169"/>
            <a:ext cx="762000" cy="440531"/>
          </a:xfrm>
          <a:prstGeom prst="rect">
            <a:avLst/>
          </a:prstGeom>
          <a:noFill/>
          <a:ln w="9525">
            <a:noFill/>
            <a:miter lim="800000"/>
            <a:headEnd/>
            <a:tailEnd/>
          </a:ln>
        </p:spPr>
      </p:pic>
      <p:pic>
        <p:nvPicPr>
          <p:cNvPr id="88101" name="Picture 41" descr="409721.gif"/>
          <p:cNvPicPr>
            <a:picLocks noChangeAspect="1"/>
          </p:cNvPicPr>
          <p:nvPr/>
        </p:nvPicPr>
        <p:blipFill>
          <a:blip r:embed="rId29"/>
          <a:srcRect/>
          <a:stretch>
            <a:fillRect/>
          </a:stretch>
        </p:blipFill>
        <p:spPr bwMode="auto">
          <a:xfrm>
            <a:off x="5241952" y="1425181"/>
            <a:ext cx="885825" cy="439340"/>
          </a:xfrm>
          <a:prstGeom prst="rect">
            <a:avLst/>
          </a:prstGeom>
          <a:noFill/>
          <a:ln w="9525">
            <a:noFill/>
            <a:miter lim="800000"/>
            <a:headEnd/>
            <a:tailEnd/>
          </a:ln>
        </p:spPr>
      </p:pic>
      <p:pic>
        <p:nvPicPr>
          <p:cNvPr id="88102" name="Picture 10"/>
          <p:cNvPicPr>
            <a:picLocks noChangeAspect="1" noChangeArrowheads="1"/>
          </p:cNvPicPr>
          <p:nvPr/>
        </p:nvPicPr>
        <p:blipFill>
          <a:blip r:embed="rId30"/>
          <a:srcRect l="20444" t="24838" r="66139" b="68993"/>
          <a:stretch>
            <a:fillRect/>
          </a:stretch>
        </p:blipFill>
        <p:spPr bwMode="auto">
          <a:xfrm>
            <a:off x="3213100" y="3520680"/>
            <a:ext cx="1746250" cy="33932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0.xml><?xml version="1.0" encoding="utf-8"?>
<a:theme xmlns:a="http://schemas.openxmlformats.org/drawingml/2006/main" name="5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1.xml><?xml version="1.0" encoding="utf-8"?>
<a:theme xmlns:a="http://schemas.openxmlformats.org/drawingml/2006/main" name="6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2.xml><?xml version="1.0" encoding="utf-8"?>
<a:theme xmlns:a="http://schemas.openxmlformats.org/drawingml/2006/main" name="2_Blank Presentation">
  <a:themeElements>
    <a:clrScheme name="Custom 18">
      <a:dk1>
        <a:srgbClr val="000000"/>
      </a:dk1>
      <a:lt1>
        <a:srgbClr val="FFFFFF"/>
      </a:lt1>
      <a:dk2>
        <a:srgbClr val="FD0000"/>
      </a:dk2>
      <a:lt2>
        <a:srgbClr val="4D4D4D"/>
      </a:lt2>
      <a:accent1>
        <a:srgbClr val="667263"/>
      </a:accent1>
      <a:accent2>
        <a:srgbClr val="C0C0C0"/>
      </a:accent2>
      <a:accent3>
        <a:srgbClr val="777777"/>
      </a:accent3>
      <a:accent4>
        <a:srgbClr val="000000"/>
      </a:accent4>
      <a:accent5>
        <a:srgbClr val="545F75"/>
      </a:accent5>
      <a:accent6>
        <a:srgbClr val="A1B1A5"/>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9525" cap="flat" cmpd="sng" algn="ctr">
          <a:noFill/>
          <a:prstDash val="solid"/>
          <a:round/>
          <a:headEnd type="none" w="med" len="med"/>
          <a:tailEnd type="none" w="med" len="med"/>
        </a:ln>
        <a:effectLst/>
      </a:spPr>
      <a:bodyPr vert="horz" wrap="square" lIns="92075" tIns="46038" rIns="92075" bIns="46038" numCol="1" rtlCol="0"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4.xml><?xml version="1.0" encoding="utf-8"?>
<a:theme xmlns:a="http://schemas.openxmlformats.org/drawingml/2006/main" name="3_Blank Presentation">
  <a:themeElements>
    <a:clrScheme name="Custom 18">
      <a:dk1>
        <a:srgbClr val="000000"/>
      </a:dk1>
      <a:lt1>
        <a:srgbClr val="FFFFFF"/>
      </a:lt1>
      <a:dk2>
        <a:srgbClr val="FD0000"/>
      </a:dk2>
      <a:lt2>
        <a:srgbClr val="4D4D4D"/>
      </a:lt2>
      <a:accent1>
        <a:srgbClr val="667263"/>
      </a:accent1>
      <a:accent2>
        <a:srgbClr val="C0C0C0"/>
      </a:accent2>
      <a:accent3>
        <a:srgbClr val="777777"/>
      </a:accent3>
      <a:accent4>
        <a:srgbClr val="000000"/>
      </a:accent4>
      <a:accent5>
        <a:srgbClr val="545F75"/>
      </a:accent5>
      <a:accent6>
        <a:srgbClr val="A1B1A5"/>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9525" cap="flat" cmpd="sng" algn="ctr">
          <a:noFill/>
          <a:prstDash val="solid"/>
          <a:round/>
          <a:headEnd type="none" w="med" len="med"/>
          <a:tailEnd type="none" w="med" len="med"/>
        </a:ln>
        <a:effectLst/>
      </a:spPr>
      <a:bodyPr vert="horz" wrap="square" lIns="92075" tIns="46038" rIns="92075" bIns="46038" numCol="1" rtlCol="0"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6.xml><?xml version="1.0" encoding="utf-8"?>
<a:theme xmlns:a="http://schemas.openxmlformats.org/drawingml/2006/main" name="3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7.xml><?xml version="1.0" encoding="utf-8"?>
<a:theme xmlns:a="http://schemas.openxmlformats.org/drawingml/2006/main" name="12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8.xml><?xml version="1.0" encoding="utf-8"?>
<a:theme xmlns:a="http://schemas.openxmlformats.org/drawingml/2006/main" name="8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19.xml><?xml version="1.0" encoding="utf-8"?>
<a:theme xmlns:a="http://schemas.openxmlformats.org/drawingml/2006/main" name="11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2.xml><?xml version="1.0" encoding="utf-8"?>
<a:theme xmlns:a="http://schemas.openxmlformats.org/drawingml/2006/main" name="Blank Presentation">
  <a:themeElements>
    <a:clrScheme name="Custom 18">
      <a:dk1>
        <a:srgbClr val="000000"/>
      </a:dk1>
      <a:lt1>
        <a:srgbClr val="FFFFFF"/>
      </a:lt1>
      <a:dk2>
        <a:srgbClr val="FD0000"/>
      </a:dk2>
      <a:lt2>
        <a:srgbClr val="4D4D4D"/>
      </a:lt2>
      <a:accent1>
        <a:srgbClr val="667263"/>
      </a:accent1>
      <a:accent2>
        <a:srgbClr val="C0C0C0"/>
      </a:accent2>
      <a:accent3>
        <a:srgbClr val="777777"/>
      </a:accent3>
      <a:accent4>
        <a:srgbClr val="000000"/>
      </a:accent4>
      <a:accent5>
        <a:srgbClr val="545F75"/>
      </a:accent5>
      <a:accent6>
        <a:srgbClr val="A1B1A5"/>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9525" cap="flat" cmpd="sng" algn="ctr">
          <a:noFill/>
          <a:prstDash val="solid"/>
          <a:round/>
          <a:headEnd type="none" w="med" len="med"/>
          <a:tailEnd type="none" w="med" len="med"/>
        </a:ln>
        <a:effectLst/>
      </a:spPr>
      <a:bodyPr vert="horz" wrap="square" lIns="92075" tIns="46038" rIns="92075" bIns="46038" numCol="1" rtlCol="0"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22.xml><?xml version="1.0" encoding="utf-8"?>
<a:theme xmlns:a="http://schemas.openxmlformats.org/drawingml/2006/main" name="5_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4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24.xml><?xml version="1.0" encoding="utf-8"?>
<a:theme xmlns:a="http://schemas.openxmlformats.org/drawingml/2006/main" name="15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25.xml><?xml version="1.0" encoding="utf-8"?>
<a:theme xmlns:a="http://schemas.openxmlformats.org/drawingml/2006/main" name="15_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4.xml><?xml version="1.0" encoding="utf-8"?>
<a:theme xmlns:a="http://schemas.openxmlformats.org/drawingml/2006/main" name="4_Blank Presentation">
  <a:themeElements>
    <a:clrScheme name="Custom 18">
      <a:dk1>
        <a:srgbClr val="000000"/>
      </a:dk1>
      <a:lt1>
        <a:srgbClr val="FFFFFF"/>
      </a:lt1>
      <a:dk2>
        <a:srgbClr val="FD0000"/>
      </a:dk2>
      <a:lt2>
        <a:srgbClr val="4D4D4D"/>
      </a:lt2>
      <a:accent1>
        <a:srgbClr val="667263"/>
      </a:accent1>
      <a:accent2>
        <a:srgbClr val="C0C0C0"/>
      </a:accent2>
      <a:accent3>
        <a:srgbClr val="777777"/>
      </a:accent3>
      <a:accent4>
        <a:srgbClr val="000000"/>
      </a:accent4>
      <a:accent5>
        <a:srgbClr val="545F75"/>
      </a:accent5>
      <a:accent6>
        <a:srgbClr val="A1B1A5"/>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9525" cap="flat" cmpd="sng" algn="ctr">
          <a:noFill/>
          <a:prstDash val="solid"/>
          <a:round/>
          <a:headEnd type="none" w="med" len="med"/>
          <a:tailEnd type="none" w="med" len="med"/>
        </a:ln>
        <a:effectLst/>
      </a:spPr>
      <a:bodyPr vert="horz" wrap="square" lIns="92075" tIns="46038" rIns="92075" bIns="46038" numCol="1" rtlCol="0"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7013" marR="0" indent="-227013" algn="l" defTabSz="914400" rtl="0" eaLnBrk="1" fontAlgn="base" latinLnBrk="0" hangingPunct="1">
          <a:lnSpc>
            <a:spcPct val="100000"/>
          </a:lnSpc>
          <a:spcBef>
            <a:spcPct val="20000"/>
          </a:spcBef>
          <a:spcAft>
            <a:spcPct val="0"/>
          </a:spcAft>
          <a:buClr>
            <a:schemeClr val="accent1"/>
          </a:buClr>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7.xml><?xml version="1.0" encoding="utf-8"?>
<a:theme xmlns:a="http://schemas.openxmlformats.org/drawingml/2006/main" name="30_Blank Presentation">
  <a:themeElements>
    <a:clrScheme name="1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29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700" b="0" i="0" u="none" strike="noStrike" cap="none" normalizeH="0" baseline="0" smtClean="0">
            <a:ln>
              <a:noFill/>
            </a:ln>
            <a:solidFill>
              <a:schemeClr val="bg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700" b="0" i="0" u="none" strike="noStrike" cap="none" normalizeH="0" baseline="0" smtClean="0">
            <a:ln>
              <a:noFill/>
            </a:ln>
            <a:solidFill>
              <a:schemeClr val="bg1"/>
            </a:solidFill>
            <a:effectLst/>
            <a:latin typeface="Arial" pitchFamily="34" charset="0"/>
            <a:ea typeface="ＭＳ Ｐゴシック"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Corporate_PPT_Template_10x5.6_v2.potx</Template>
  <TotalTime>11483</TotalTime>
  <Words>2234</Words>
  <Application>Microsoft Office PowerPoint</Application>
  <PresentationFormat>On-screen Show (16:9)</PresentationFormat>
  <Paragraphs>422</Paragraphs>
  <Slides>33</Slides>
  <Notes>26</Notes>
  <HiddenSlides>0</HiddenSlides>
  <MMClips>0</MMClips>
  <ScaleCrop>false</ScaleCrop>
  <HeadingPairs>
    <vt:vector size="6" baseType="variant">
      <vt:variant>
        <vt:lpstr>Theme</vt:lpstr>
      </vt:variant>
      <vt:variant>
        <vt:i4>25</vt:i4>
      </vt:variant>
      <vt:variant>
        <vt:lpstr>Embedded OLE Servers</vt:lpstr>
      </vt:variant>
      <vt:variant>
        <vt:i4>2</vt:i4>
      </vt:variant>
      <vt:variant>
        <vt:lpstr>Slide Titles</vt:lpstr>
      </vt:variant>
      <vt:variant>
        <vt:i4>33</vt:i4>
      </vt:variant>
    </vt:vector>
  </HeadingPairs>
  <TitlesOfParts>
    <vt:vector size="60" baseType="lpstr">
      <vt:lpstr>Corporate_PPT_Template_10x5.6_v2</vt:lpstr>
      <vt:lpstr>Blank Presentation</vt:lpstr>
      <vt:lpstr>1_Corporate_PPT_Template_10x5.6_v2</vt:lpstr>
      <vt:lpstr>4_Blank Presentation</vt:lpstr>
      <vt:lpstr>1_Blank Presentation</vt:lpstr>
      <vt:lpstr>2_Corporate_PPT_Template_10x5.6_v2</vt:lpstr>
      <vt:lpstr>30_Blank Presentation</vt:lpstr>
      <vt:lpstr>4_Corporate_PPT_Template_10x5.6_v2</vt:lpstr>
      <vt:lpstr>Office Theme</vt:lpstr>
      <vt:lpstr>5_Corporate_PPT_Template_10x5.6_v2</vt:lpstr>
      <vt:lpstr>6_Corporate_PPT_Template_10x5.6_v2</vt:lpstr>
      <vt:lpstr>2_Blank Presentation</vt:lpstr>
      <vt:lpstr>7_Corporate_PPT_Template_10x5.6_v2</vt:lpstr>
      <vt:lpstr>3_Blank Presentation</vt:lpstr>
      <vt:lpstr>9_Corporate_PPT_Template_10x5.6_v2</vt:lpstr>
      <vt:lpstr>3_Corporate_PPT_Template_10x5.6_v2</vt:lpstr>
      <vt:lpstr>12_Corporate_PPT_Template_10x5.6_v2</vt:lpstr>
      <vt:lpstr>8_Corporate_PPT_Template_10x5.6_v2</vt:lpstr>
      <vt:lpstr>11_Corporate_PPT_Template_10x5.6_v2</vt:lpstr>
      <vt:lpstr>6_Blank Presentation</vt:lpstr>
      <vt:lpstr>13_Corporate_PPT_Template_10x5.6_v2</vt:lpstr>
      <vt:lpstr>5_Blank Presentation</vt:lpstr>
      <vt:lpstr>14_Corporate_PPT_Template_10x5.6_v2</vt:lpstr>
      <vt:lpstr>15_Corporate_PPT_Template_10x5.6_v2</vt:lpstr>
      <vt:lpstr>15_Blank Presentation</vt:lpstr>
      <vt:lpstr>Bitmap Image</vt:lpstr>
      <vt:lpstr>Microsoft Office Excel 97-2003 Worksheet</vt:lpstr>
      <vt:lpstr>Oracle Linux Overview</vt:lpstr>
      <vt:lpstr>Slide 2</vt:lpstr>
      <vt:lpstr>Agenda</vt:lpstr>
      <vt:lpstr>Why is Linux Important to Oracle</vt:lpstr>
      <vt:lpstr>Oracle Linux: The Best Linux for the Enterprise</vt:lpstr>
      <vt:lpstr>Comprehensive Linux Solution</vt:lpstr>
      <vt:lpstr>Nearly 15 years of investments in Linux</vt:lpstr>
      <vt:lpstr>More Than 8,900 Customers…and Growing Rely on Oracle Linux Support</vt:lpstr>
      <vt:lpstr>Exadata Customers running Oracle Linux</vt:lpstr>
      <vt:lpstr>“BT has decided that Linux is the way forward for all our major applications. BT chose Oracle Linux over Red Hat Enterprise Linux. We have hundreds of servers continually growing with Oracle Linux installed. So any new services that use Linux that will be built -- any of the new servers -- will have Oracle Linux installed on it.” </vt:lpstr>
      <vt:lpstr>Leading ISVs Support Oracle Linux </vt:lpstr>
      <vt:lpstr>Oracle Linux Strategy Bringing the Latest Linux Innovations to Customers</vt:lpstr>
      <vt:lpstr>Oracle Linux: The True Enterprise Linux</vt:lpstr>
      <vt:lpstr>Oracle Linux: Fast, Modern, Reliable</vt:lpstr>
      <vt:lpstr>Oracle Linux Overview</vt:lpstr>
      <vt:lpstr>NEW: Unbreakable Enterprise Kernel Release 2 </vt:lpstr>
      <vt:lpstr>Slide 17</vt:lpstr>
      <vt:lpstr>Oracle Linux: Open</vt:lpstr>
      <vt:lpstr>Unbreakable Enterprise Kernel: Tracking Mainline</vt:lpstr>
      <vt:lpstr>Oracle’s Linux Contributions</vt:lpstr>
      <vt:lpstr>Linux Contributions</vt:lpstr>
      <vt:lpstr>Slide 22</vt:lpstr>
      <vt:lpstr>NEW: Ksplice 30 Day Free Trial for RHEL</vt:lpstr>
      <vt:lpstr>Slide 24</vt:lpstr>
      <vt:lpstr>Slide 25</vt:lpstr>
      <vt:lpstr>Premier Backports</vt:lpstr>
      <vt:lpstr>Focus on Linux Testing</vt:lpstr>
      <vt:lpstr>Best Practices: Oracle Validated Configurations</vt:lpstr>
      <vt:lpstr>Support &amp; Pricing Comparison  </vt:lpstr>
      <vt:lpstr>Summary: Why Switch to Oracle Linux</vt:lpstr>
      <vt:lpstr>Switching to Oracle Linux</vt:lpstr>
      <vt:lpstr>Next Steps</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Maricel Lennon</dc:creator>
  <dc:description>This presentation contains information proprietary to Oracle Corporation</dc:description>
  <cp:lastModifiedBy>wcoekaer</cp:lastModifiedBy>
  <cp:revision>670</cp:revision>
  <cp:lastPrinted>2011-07-26T01:11:56Z</cp:lastPrinted>
  <dcterms:created xsi:type="dcterms:W3CDTF">2011-03-30T19:10:18Z</dcterms:created>
  <dcterms:modified xsi:type="dcterms:W3CDTF">2012-06-12T19:41:59Z</dcterms:modified>
</cp:coreProperties>
</file>