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830" r:id="rId2"/>
    <p:sldMasterId id="2147483909" r:id="rId3"/>
    <p:sldMasterId id="2147483955" r:id="rId4"/>
    <p:sldMasterId id="2147483966" r:id="rId5"/>
    <p:sldMasterId id="2147483983" r:id="rId6"/>
    <p:sldMasterId id="2147484032" r:id="rId7"/>
    <p:sldMasterId id="2147484051" r:id="rId8"/>
    <p:sldMasterId id="2147484054" r:id="rId9"/>
    <p:sldMasterId id="2147484085" r:id="rId10"/>
    <p:sldMasterId id="2147484104" r:id="rId11"/>
    <p:sldMasterId id="2147484107" r:id="rId12"/>
    <p:sldMasterId id="2147484129" r:id="rId13"/>
    <p:sldMasterId id="2147484142" r:id="rId14"/>
  </p:sldMasterIdLst>
  <p:notesMasterIdLst>
    <p:notesMasterId r:id="rId56"/>
  </p:notesMasterIdLst>
  <p:handoutMasterIdLst>
    <p:handoutMasterId r:id="rId57"/>
  </p:handoutMasterIdLst>
  <p:sldIdLst>
    <p:sldId id="806" r:id="rId15"/>
    <p:sldId id="755" r:id="rId16"/>
    <p:sldId id="708" r:id="rId17"/>
    <p:sldId id="709" r:id="rId18"/>
    <p:sldId id="705" r:id="rId19"/>
    <p:sldId id="658" r:id="rId20"/>
    <p:sldId id="756" r:id="rId21"/>
    <p:sldId id="703" r:id="rId22"/>
    <p:sldId id="700" r:id="rId23"/>
    <p:sldId id="683" r:id="rId24"/>
    <p:sldId id="764" r:id="rId25"/>
    <p:sldId id="715" r:id="rId26"/>
    <p:sldId id="788" r:id="rId27"/>
    <p:sldId id="717" r:id="rId28"/>
    <p:sldId id="762" r:id="rId29"/>
    <p:sldId id="718" r:id="rId30"/>
    <p:sldId id="721" r:id="rId31"/>
    <p:sldId id="722" r:id="rId32"/>
    <p:sldId id="798" r:id="rId33"/>
    <p:sldId id="777" r:id="rId34"/>
    <p:sldId id="765" r:id="rId35"/>
    <p:sldId id="731" r:id="rId36"/>
    <p:sldId id="774" r:id="rId37"/>
    <p:sldId id="772" r:id="rId38"/>
    <p:sldId id="803" r:id="rId39"/>
    <p:sldId id="804" r:id="rId40"/>
    <p:sldId id="805" r:id="rId41"/>
    <p:sldId id="802" r:id="rId42"/>
    <p:sldId id="737" r:id="rId43"/>
    <p:sldId id="775" r:id="rId44"/>
    <p:sldId id="776" r:id="rId45"/>
    <p:sldId id="748" r:id="rId46"/>
    <p:sldId id="778" r:id="rId47"/>
    <p:sldId id="750" r:id="rId48"/>
    <p:sldId id="751" r:id="rId49"/>
    <p:sldId id="752" r:id="rId50"/>
    <p:sldId id="783" r:id="rId51"/>
    <p:sldId id="799" r:id="rId52"/>
    <p:sldId id="754" r:id="rId53"/>
    <p:sldId id="760" r:id="rId54"/>
    <p:sldId id="761" r:id="rId55"/>
  </p:sldIdLst>
  <p:sldSz cx="9144000" cy="5143500" type="screen16x9"/>
  <p:notesSz cx="9144000" cy="6858000"/>
  <p:defaultTex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826" indent="114275"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239" indent="22855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652" indent="342826"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4065" indent="45551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5505"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2606"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9707"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6808"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77777"/>
    <a:srgbClr val="B9BE78"/>
    <a:srgbClr val="0070C0"/>
    <a:srgbClr val="B8B8B8"/>
    <a:srgbClr val="4D4D4D"/>
    <a:srgbClr val="5E4847"/>
    <a:srgbClr val="604847"/>
    <a:srgbClr val="AB9E4B"/>
    <a:srgbClr val="9FB3A9"/>
    <a:srgbClr val="707F6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8" autoAdjust="0"/>
    <p:restoredTop sz="80467" autoAdjust="0"/>
  </p:normalViewPr>
  <p:slideViewPr>
    <p:cSldViewPr snapToGrid="0" showGuides="1">
      <p:cViewPr varScale="1">
        <p:scale>
          <a:sx n="84" d="100"/>
          <a:sy n="84" d="100"/>
        </p:scale>
        <p:origin x="-792" y="-78"/>
      </p:cViewPr>
      <p:guideLst>
        <p:guide orient="horz" pos="347"/>
        <p:guide orient="horz" pos="700"/>
        <p:guide pos="509"/>
        <p:guide pos="5759"/>
        <p:guide pos="2886"/>
      </p:guideLst>
    </p:cSldViewPr>
  </p:slideViewPr>
  <p:outlineViewPr>
    <p:cViewPr>
      <p:scale>
        <a:sx n="33" d="100"/>
        <a:sy n="33" d="100"/>
      </p:scale>
      <p:origin x="0" y="0"/>
    </p:cViewPr>
  </p:outlineViewPr>
  <p:notesTextViewPr>
    <p:cViewPr>
      <p:scale>
        <a:sx n="1" d="1"/>
        <a:sy n="1" d="1"/>
      </p:scale>
      <p:origin x="0" y="0"/>
    </p:cViewPr>
  </p:notesTextViewPr>
  <p:sorterViewPr>
    <p:cViewPr>
      <p:scale>
        <a:sx n="89" d="100"/>
        <a:sy n="89" d="100"/>
      </p:scale>
      <p:origin x="0" y="0"/>
    </p:cViewPr>
  </p:sorterViewPr>
  <p:notesViewPr>
    <p:cSldViewPr snapToGrid="0" showGuide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algn="l">
              <a:lnSpc>
                <a:spcPct val="90000"/>
              </a:lnSpc>
              <a:spcBef>
                <a:spcPct val="50000"/>
              </a:spcBef>
              <a:buClr>
                <a:schemeClr val="accent1"/>
              </a:buClr>
              <a:defRPr sz="1200">
                <a:latin typeface="Arial" charset="0"/>
                <a:ea typeface="+mn-ea"/>
                <a:cs typeface="+mn-cs"/>
              </a:defRPr>
            </a:lvl1pPr>
          </a:lstStyle>
          <a:p>
            <a:pPr>
              <a:defRPr/>
            </a:pPr>
            <a:endParaRPr lang="en-US" dirty="0"/>
          </a:p>
        </p:txBody>
      </p:sp>
      <p:sp>
        <p:nvSpPr>
          <p:cNvPr id="152579"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algn="r">
              <a:lnSpc>
                <a:spcPct val="90000"/>
              </a:lnSpc>
              <a:spcBef>
                <a:spcPct val="50000"/>
              </a:spcBef>
              <a:buClr>
                <a:schemeClr val="accent1"/>
              </a:buClr>
              <a:defRPr sz="1200">
                <a:cs typeface="+mn-cs"/>
              </a:defRPr>
            </a:lvl1pPr>
          </a:lstStyle>
          <a:p>
            <a:pPr>
              <a:defRPr/>
            </a:pPr>
            <a:fld id="{20081F73-A3D6-48AF-B321-CCF67B639CA5}" type="datetime1">
              <a:rPr lang="en-US"/>
              <a:pPr>
                <a:defRPr/>
              </a:pPr>
              <a:t>11/17/2011</a:t>
            </a:fld>
            <a:endParaRPr lang="en-US" dirty="0"/>
          </a:p>
        </p:txBody>
      </p:sp>
      <p:sp>
        <p:nvSpPr>
          <p:cNvPr id="152580"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spAutoFit/>
          </a:bodyPr>
          <a:lstStyle>
            <a:lvl1pPr algn="l">
              <a:lnSpc>
                <a:spcPct val="90000"/>
              </a:lnSpc>
              <a:spcBef>
                <a:spcPct val="50000"/>
              </a:spcBef>
              <a:buClr>
                <a:schemeClr val="accent1"/>
              </a:buClr>
              <a:defRPr sz="1200">
                <a:latin typeface="Arial" charset="0"/>
                <a:ea typeface="+mn-ea"/>
                <a:cs typeface="+mn-cs"/>
              </a:defRPr>
            </a:lvl1pPr>
          </a:lstStyle>
          <a:p>
            <a:pPr>
              <a:defRPr/>
            </a:pPr>
            <a:endParaRPr lang="en-US" dirty="0"/>
          </a:p>
        </p:txBody>
      </p:sp>
      <p:sp>
        <p:nvSpPr>
          <p:cNvPr id="152581" name="Rectangle 5"/>
          <p:cNvSpPr>
            <a:spLocks noGrp="1" noChangeArrowheads="1"/>
          </p:cNvSpPr>
          <p:nvPr>
            <p:ph type="sldNum" sz="quarter" idx="3"/>
          </p:nvPr>
        </p:nvSpPr>
        <p:spPr bwMode="auto">
          <a:xfrm>
            <a:off x="5181600" y="6600825"/>
            <a:ext cx="3962400" cy="25717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spAutoFit/>
          </a:bodyPr>
          <a:lstStyle>
            <a:lvl1pPr algn="r">
              <a:lnSpc>
                <a:spcPct val="90000"/>
              </a:lnSpc>
              <a:spcBef>
                <a:spcPct val="50000"/>
              </a:spcBef>
              <a:buClr>
                <a:schemeClr val="accent1"/>
              </a:buClr>
              <a:defRPr sz="1200">
                <a:cs typeface="+mn-cs"/>
              </a:defRPr>
            </a:lvl1pPr>
          </a:lstStyle>
          <a:p>
            <a:pPr>
              <a:defRPr/>
            </a:pPr>
            <a:fld id="{BC2084C9-A309-4861-9B00-572BD194BB28}" type="slidenum">
              <a:rPr lang="en-US"/>
              <a:pPr>
                <a:defRPr/>
              </a:pPr>
              <a:t>‹#›</a:t>
            </a:fld>
            <a:endParaRPr lang="en-US" dirty="0"/>
          </a:p>
        </p:txBody>
      </p:sp>
    </p:spTree>
    <p:extLst>
      <p:ext uri="{BB962C8B-B14F-4D97-AF65-F5344CB8AC3E}">
        <p14:creationId xmlns="" xmlns:p14="http://schemas.microsoft.com/office/powerpoint/2010/main" val="260469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cs typeface="+mn-cs"/>
              </a:defRPr>
            </a:lvl1pPr>
          </a:lstStyle>
          <a:p>
            <a:pPr>
              <a:defRPr/>
            </a:pPr>
            <a:fld id="{C87FD523-6A9D-431F-9006-8F984D4E0CCC}" type="slidenum">
              <a:rPr lang="en-US"/>
              <a:pPr>
                <a:defRPr/>
              </a:pPr>
              <a:t>‹#›</a:t>
            </a:fld>
            <a:endParaRPr lang="en-US" dirty="0"/>
          </a:p>
        </p:txBody>
      </p:sp>
    </p:spTree>
    <p:extLst>
      <p:ext uri="{BB962C8B-B14F-4D97-AF65-F5344CB8AC3E}">
        <p14:creationId xmlns="" xmlns:p14="http://schemas.microsoft.com/office/powerpoint/2010/main" val="3004229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0" b="1" kern="1200">
        <a:solidFill>
          <a:schemeClr val="tx1"/>
        </a:solidFill>
        <a:latin typeface="Arial" pitchFamily="-106" charset="0"/>
        <a:ea typeface="ＭＳ Ｐゴシック" charset="-128"/>
        <a:cs typeface="ＭＳ Ｐゴシック" charset="-128"/>
      </a:defRPr>
    </a:lvl1pPr>
    <a:lvl2pPr marL="41266" algn="l" rtl="0" eaLnBrk="0" fontAlgn="base" hangingPunct="0">
      <a:spcBef>
        <a:spcPct val="30000"/>
      </a:spcBef>
      <a:spcAft>
        <a:spcPct val="0"/>
      </a:spcAft>
      <a:defRPr sz="400" kern="1200">
        <a:solidFill>
          <a:schemeClr val="tx1"/>
        </a:solidFill>
        <a:latin typeface="Arial" pitchFamily="-106" charset="0"/>
        <a:ea typeface="ＭＳ Ｐゴシック" pitchFamily="-106" charset="-128"/>
        <a:cs typeface="+mn-cs"/>
      </a:defRPr>
    </a:lvl2pPr>
    <a:lvl3pPr marL="125386" indent="-39679" algn="l" rtl="0" eaLnBrk="0" fontAlgn="base" hangingPunct="0">
      <a:spcBef>
        <a:spcPct val="30000"/>
      </a:spcBef>
      <a:spcAft>
        <a:spcPct val="0"/>
      </a:spcAft>
      <a:buSzPct val="100000"/>
      <a:buFont typeface="Times" pitchFamily="18" charset="0"/>
      <a:buChar char="•"/>
      <a:defRPr sz="400" kern="1200">
        <a:solidFill>
          <a:schemeClr val="tx1"/>
        </a:solidFill>
        <a:latin typeface="Arial" pitchFamily="-106" charset="0"/>
        <a:ea typeface="ＭＳ Ｐゴシック" pitchFamily="-106" charset="-128"/>
        <a:cs typeface="+mn-cs"/>
      </a:defRPr>
    </a:lvl3pPr>
    <a:lvl4pPr marL="215853" indent="-44440" algn="l" rtl="0" eaLnBrk="0" fontAlgn="base" hangingPunct="0">
      <a:spcBef>
        <a:spcPct val="30000"/>
      </a:spcBef>
      <a:spcAft>
        <a:spcPct val="0"/>
      </a:spcAft>
      <a:buChar char="–"/>
      <a:defRPr sz="400" kern="1200">
        <a:solidFill>
          <a:schemeClr val="tx1"/>
        </a:solidFill>
        <a:latin typeface="Arial" pitchFamily="-106" charset="0"/>
        <a:ea typeface="ＭＳ Ｐゴシック" pitchFamily="-106" charset="-128"/>
        <a:cs typeface="+mn-cs"/>
      </a:defRPr>
    </a:lvl4pPr>
    <a:lvl5pPr marL="258707" algn="l" rtl="0" eaLnBrk="0" fontAlgn="base" hangingPunct="0">
      <a:spcBef>
        <a:spcPct val="30000"/>
      </a:spcBef>
      <a:spcAft>
        <a:spcPct val="0"/>
      </a:spcAft>
      <a:defRPr sz="300" kern="1200">
        <a:solidFill>
          <a:schemeClr val="tx1"/>
        </a:solidFill>
        <a:latin typeface="Arial" pitchFamily="-106" charset="0"/>
        <a:ea typeface="ＭＳ Ｐゴシック" pitchFamily="-106" charset="-128"/>
        <a:cs typeface="+mn-cs"/>
      </a:defRPr>
    </a:lvl5pPr>
    <a:lvl6pPr marL="856389" algn="l" defTabSz="171278" rtl="0" eaLnBrk="1" latinLnBrk="0" hangingPunct="1">
      <a:defRPr sz="400" kern="1200">
        <a:solidFill>
          <a:schemeClr val="tx1"/>
        </a:solidFill>
        <a:latin typeface="+mn-lt"/>
        <a:ea typeface="+mn-ea"/>
        <a:cs typeface="+mn-cs"/>
      </a:defRPr>
    </a:lvl6pPr>
    <a:lvl7pPr marL="1027668" algn="l" defTabSz="171278" rtl="0" eaLnBrk="1" latinLnBrk="0" hangingPunct="1">
      <a:defRPr sz="400" kern="1200">
        <a:solidFill>
          <a:schemeClr val="tx1"/>
        </a:solidFill>
        <a:latin typeface="+mn-lt"/>
        <a:ea typeface="+mn-ea"/>
        <a:cs typeface="+mn-cs"/>
      </a:defRPr>
    </a:lvl7pPr>
    <a:lvl8pPr marL="1198946" algn="l" defTabSz="171278" rtl="0" eaLnBrk="1" latinLnBrk="0" hangingPunct="1">
      <a:defRPr sz="400" kern="1200">
        <a:solidFill>
          <a:schemeClr val="tx1"/>
        </a:solidFill>
        <a:latin typeface="+mn-lt"/>
        <a:ea typeface="+mn-ea"/>
        <a:cs typeface="+mn-cs"/>
      </a:defRPr>
    </a:lvl8pPr>
    <a:lvl9pPr marL="1370224" algn="l" defTabSz="171278"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lstStyle/>
          <a:p>
            <a:pPr algn="r">
              <a:spcBef>
                <a:spcPct val="20000"/>
              </a:spcBef>
              <a:buClr>
                <a:srgbClr val="4F81BD"/>
              </a:buClr>
              <a:buFontTx/>
              <a:buChar char="•"/>
            </a:pPr>
            <a:fld id="{A02E575B-AA5D-4137-B7E4-EBBC73A74531}" type="slidenum">
              <a:rPr lang="en-US" sz="1200" smtClean="0">
                <a:solidFill>
                  <a:prstClr val="black"/>
                </a:solidFill>
                <a:latin typeface="Times New Roman" pitchFamily="18" charset="0"/>
                <a:ea typeface="MS PGothic" pitchFamily="34" charset="-128"/>
                <a:cs typeface="+mn-cs"/>
              </a:rPr>
              <a:pPr algn="r">
                <a:spcBef>
                  <a:spcPct val="20000"/>
                </a:spcBef>
                <a:buClr>
                  <a:srgbClr val="4F81BD"/>
                </a:buClr>
                <a:buFontTx/>
                <a:buChar char="•"/>
              </a:pPr>
              <a:t>14</a:t>
            </a:fld>
            <a:endParaRPr lang="en-US" sz="1200" smtClean="0">
              <a:solidFill>
                <a:prstClr val="black"/>
              </a:solidFill>
              <a:latin typeface="Times New Roman" pitchFamily="18" charset="0"/>
              <a:ea typeface="MS PGothic" pitchFamily="34" charset="-128"/>
              <a:cs typeface="+mn-cs"/>
            </a:endParaRPr>
          </a:p>
        </p:txBody>
      </p:sp>
      <p:sp>
        <p:nvSpPr>
          <p:cNvPr id="97282" name="Rectangle 2"/>
          <p:cNvSpPr>
            <a:spLocks noGrp="1" noRot="1" noChangeAspect="1" noChangeArrowheads="1" noTextEdit="1"/>
          </p:cNvSpPr>
          <p:nvPr>
            <p:ph type="sldImg"/>
          </p:nvPr>
        </p:nvSpPr>
        <p:spPr>
          <a:xfrm>
            <a:off x="2286000" y="514350"/>
            <a:ext cx="4572000" cy="2571750"/>
          </a:xfrm>
          <a:ln/>
        </p:spPr>
      </p:sp>
      <p:sp>
        <p:nvSpPr>
          <p:cNvPr id="9728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xfrm>
            <a:off x="2286000" y="514350"/>
            <a:ext cx="4572000" cy="2571750"/>
          </a:xfrm>
          <a:ln/>
        </p:spPr>
      </p:sp>
      <p:sp>
        <p:nvSpPr>
          <p:cNvPr id="99330" name="Notes Placeholder 2"/>
          <p:cNvSpPr>
            <a:spLocks noGrp="1"/>
          </p:cNvSpPr>
          <p:nvPr>
            <p:ph type="body" idx="1"/>
          </p:nvPr>
        </p:nvSpPr>
        <p:spPr>
          <a:noFill/>
          <a:ln/>
        </p:spPr>
        <p:txBody>
          <a:bodyPr/>
          <a:lstStyle/>
          <a:p>
            <a:r>
              <a:rPr lang="en-US" smtClean="0">
                <a:latin typeface="Arial" pitchFamily="34" charset="0"/>
              </a:rPr>
              <a:t>If you look at RHEL 5, which is supported until at least 2014 it comes with a kernel that is effectively 4 years old.    Four years represents a lot of innovation and development in Linux and we were looking for a way to bring modern features and performance to customers.</a:t>
            </a:r>
          </a:p>
          <a:p>
            <a:endParaRPr lang="en-US" smtClean="0">
              <a:latin typeface="Arial" pitchFamily="34" charset="0"/>
            </a:endParaRPr>
          </a:p>
          <a:p>
            <a:r>
              <a:rPr lang="en-US" smtClean="0">
                <a:latin typeface="Arial" pitchFamily="34" charset="0"/>
              </a:rPr>
              <a:t>With UEK we can do that without asking customers to upgrade to a new OS.  UEK is now part of Oracle Linux 5.  For customer who are ready to move to Oracle Linux 6, that has UEK as well.  In both cases, customers have a choice: boot a kernel optimized for running Oracle software or a Red Hat compatible kernel</a:t>
            </a:r>
          </a:p>
          <a:p>
            <a:endParaRPr lang="en-US" smtClean="0">
              <a:latin typeface="Arial" pitchFamily="34" charset="0"/>
            </a:endParaRPr>
          </a:p>
          <a:p>
            <a:r>
              <a:rPr lang="en-US" smtClean="0">
                <a:latin typeface="Arial" pitchFamily="34" charset="0"/>
              </a:rPr>
              <a:t>Unbreakable Enterprise Kernel is now the kernel we use for all our development and testing of Oracle software and therefore, it</a:t>
            </a:r>
            <a:r>
              <a:rPr lang="en-US" altLang="en-US" smtClean="0">
                <a:latin typeface="Arial" pitchFamily="34" charset="0"/>
              </a:rPr>
              <a:t>’</a:t>
            </a:r>
            <a:r>
              <a:rPr lang="en-US" smtClean="0">
                <a:latin typeface="Arial" pitchFamily="34" charset="0"/>
              </a:rPr>
              <a:t>s the kernel we recommend to all of our customers.</a:t>
            </a:r>
          </a:p>
          <a:p>
            <a:endParaRPr lang="en-US" smtClean="0">
              <a:latin typeface="Arial" pitchFamily="34" charset="0"/>
            </a:endParaRPr>
          </a:p>
        </p:txBody>
      </p:sp>
      <p:sp>
        <p:nvSpPr>
          <p:cNvPr id="99331" name="Slide Number Placeholder 3"/>
          <p:cNvSpPr>
            <a:spLocks noGrp="1"/>
          </p:cNvSpPr>
          <p:nvPr>
            <p:ph type="sldNum" sz="quarter" idx="5"/>
          </p:nvPr>
        </p:nvSpPr>
        <p:spPr>
          <a:noFill/>
        </p:spPr>
        <p:txBody>
          <a:bodyPr/>
          <a:lstStyle/>
          <a:p>
            <a:pPr>
              <a:buClr>
                <a:srgbClr val="4F81BD"/>
              </a:buClr>
            </a:pPr>
            <a:fld id="{21005F06-4431-42A3-BDB4-3DCBF28736BD}" type="slidenum">
              <a:rPr lang="en-US">
                <a:solidFill>
                  <a:prstClr val="black"/>
                </a:solidFill>
              </a:rPr>
              <a:pPr>
                <a:buClr>
                  <a:srgbClr val="4F81BD"/>
                </a:buClr>
              </a:pPr>
              <a:t>16</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a:buClr>
                <a:srgbClr val="4F81BD"/>
              </a:buClr>
            </a:pPr>
            <a:fld id="{2EDDE2ED-C8CE-40A3-B138-A1B8CD8469C6}" type="slidenum">
              <a:rPr lang="en-US">
                <a:solidFill>
                  <a:srgbClr val="000000"/>
                </a:solidFill>
              </a:rPr>
              <a:pPr>
                <a:buClr>
                  <a:srgbClr val="4F81BD"/>
                </a:buClr>
              </a:pPr>
              <a:t>19</a:t>
            </a:fld>
            <a:endParaRPr lang="en-US">
              <a:solidFill>
                <a:srgbClr val="000000"/>
              </a:solidFill>
            </a:endParaRPr>
          </a:p>
        </p:txBody>
      </p:sp>
      <p:sp>
        <p:nvSpPr>
          <p:cNvPr id="112642" name="Rectangle 2"/>
          <p:cNvSpPr>
            <a:spLocks noGrp="1" noRot="1" noChangeAspect="1" noChangeArrowheads="1" noTextEdit="1"/>
          </p:cNvSpPr>
          <p:nvPr>
            <p:ph type="sldImg"/>
          </p:nvPr>
        </p:nvSpPr>
        <p:spPr>
          <a:xfrm>
            <a:off x="2286000" y="514350"/>
            <a:ext cx="4572000" cy="2571750"/>
          </a:xfrm>
          <a:ln/>
        </p:spPr>
      </p:sp>
      <p:sp>
        <p:nvSpPr>
          <p:cNvPr id="11264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pPr>
              <a:buClr>
                <a:srgbClr val="4F81BD"/>
              </a:buClr>
            </a:pPr>
            <a:fld id="{581ADA1D-9F22-4303-B3F5-AF9FE3B297D8}" type="slidenum">
              <a:rPr lang="en-US">
                <a:solidFill>
                  <a:prstClr val="black"/>
                </a:solidFill>
              </a:rPr>
              <a:pPr>
                <a:buClr>
                  <a:srgbClr val="4F81BD"/>
                </a:buClr>
              </a:pPr>
              <a:t>20</a:t>
            </a:fld>
            <a:endParaRPr lang="en-US">
              <a:solidFill>
                <a:prstClr val="black"/>
              </a:solidFill>
            </a:endParaRPr>
          </a:p>
        </p:txBody>
      </p:sp>
      <p:sp>
        <p:nvSpPr>
          <p:cNvPr id="107522" name="Rectangle 2"/>
          <p:cNvSpPr>
            <a:spLocks noGrp="1" noRot="1" noChangeAspect="1" noChangeArrowheads="1" noTextEdit="1"/>
          </p:cNvSpPr>
          <p:nvPr>
            <p:ph type="sldImg"/>
          </p:nvPr>
        </p:nvSpPr>
        <p:spPr>
          <a:xfrm>
            <a:off x="2286000" y="514350"/>
            <a:ext cx="4572000" cy="257175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lstStyle/>
          <a:p>
            <a:pPr algn="r">
              <a:spcBef>
                <a:spcPct val="20000"/>
              </a:spcBef>
              <a:buClr>
                <a:srgbClr val="4F81BD"/>
              </a:buClr>
              <a:buFontTx/>
              <a:buChar char="•"/>
            </a:pPr>
            <a:fld id="{A02E575B-AA5D-4137-B7E4-EBBC73A74531}" type="slidenum">
              <a:rPr lang="en-US" sz="1200" smtClean="0">
                <a:solidFill>
                  <a:prstClr val="black"/>
                </a:solidFill>
                <a:latin typeface="Times New Roman" pitchFamily="18" charset="0"/>
                <a:ea typeface="MS PGothic" pitchFamily="34" charset="-128"/>
                <a:cs typeface="+mn-cs"/>
              </a:rPr>
              <a:pPr algn="r">
                <a:spcBef>
                  <a:spcPct val="20000"/>
                </a:spcBef>
                <a:buClr>
                  <a:srgbClr val="4F81BD"/>
                </a:buClr>
                <a:buFontTx/>
                <a:buChar char="•"/>
              </a:pPr>
              <a:t>21</a:t>
            </a:fld>
            <a:endParaRPr lang="en-US" sz="1200" smtClean="0">
              <a:solidFill>
                <a:prstClr val="black"/>
              </a:solidFill>
              <a:latin typeface="Times New Roman" pitchFamily="18" charset="0"/>
              <a:ea typeface="MS PGothic" pitchFamily="34" charset="-128"/>
              <a:cs typeface="+mn-cs"/>
            </a:endParaRPr>
          </a:p>
        </p:txBody>
      </p:sp>
      <p:sp>
        <p:nvSpPr>
          <p:cNvPr id="97282" name="Rectangle 2"/>
          <p:cNvSpPr>
            <a:spLocks noGrp="1" noRot="1" noChangeAspect="1" noChangeArrowheads="1" noTextEdit="1"/>
          </p:cNvSpPr>
          <p:nvPr>
            <p:ph type="sldImg"/>
          </p:nvPr>
        </p:nvSpPr>
        <p:spPr>
          <a:xfrm>
            <a:off x="2286000" y="514350"/>
            <a:ext cx="4572000" cy="2571750"/>
          </a:xfrm>
          <a:ln/>
        </p:spPr>
      </p:sp>
      <p:sp>
        <p:nvSpPr>
          <p:cNvPr id="9728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5181600" y="6513910"/>
            <a:ext cx="3962400" cy="344090"/>
          </a:xfrm>
          <a:prstGeom prst="rect">
            <a:avLst/>
          </a:prstGeom>
          <a:noFill/>
          <a:ln w="12700">
            <a:noFill/>
            <a:miter lim="800000"/>
            <a:headEnd/>
            <a:tailEnd/>
          </a:ln>
        </p:spPr>
        <p:txBody>
          <a:bodyPr lIns="92246" tIns="46124" rIns="92246" bIns="46124" anchor="b"/>
          <a:lstStyle/>
          <a:p>
            <a:pPr algn="r">
              <a:lnSpc>
                <a:spcPct val="90000"/>
              </a:lnSpc>
              <a:spcBef>
                <a:spcPct val="50000"/>
              </a:spcBef>
              <a:buClr>
                <a:srgbClr val="4F81BD"/>
              </a:buClr>
            </a:pPr>
            <a:fld id="{EC028071-EEBF-43CD-921E-0A46BAF8B39E}" type="slidenum">
              <a:rPr lang="en-US" sz="1200" b="1" u="sng" smtClean="0">
                <a:solidFill>
                  <a:srgbClr val="000000"/>
                </a:solidFill>
                <a:latin typeface="Times" pitchFamily="1" charset="0"/>
                <a:ea typeface="ヒラギノ明朝 ProN W3" charset="-128"/>
                <a:cs typeface="+mn-cs"/>
                <a:sym typeface="Times" pitchFamily="1" charset="0"/>
              </a:rPr>
              <a:pPr algn="r">
                <a:lnSpc>
                  <a:spcPct val="90000"/>
                </a:lnSpc>
                <a:spcBef>
                  <a:spcPct val="50000"/>
                </a:spcBef>
                <a:buClr>
                  <a:srgbClr val="4F81BD"/>
                </a:buClr>
              </a:pPr>
              <a:t>22</a:t>
            </a:fld>
            <a:endParaRPr lang="en-US" sz="1200" b="1" u="sng" smtClean="0">
              <a:solidFill>
                <a:srgbClr val="000000"/>
              </a:solidFill>
              <a:latin typeface="Times" pitchFamily="1" charset="0"/>
              <a:ea typeface="ヒラギノ明朝 ProN W3" charset="-128"/>
              <a:cs typeface="+mn-cs"/>
              <a:sym typeface="Times" pitchFamily="1" charset="0"/>
            </a:endParaRPr>
          </a:p>
        </p:txBody>
      </p:sp>
      <p:sp>
        <p:nvSpPr>
          <p:cNvPr id="121858" name="Rectangle 1026"/>
          <p:cNvSpPr>
            <a:spLocks noGrp="1" noRot="1" noChangeAspect="1" noChangeArrowheads="1" noTextEdit="1"/>
          </p:cNvSpPr>
          <p:nvPr>
            <p:ph type="sldImg"/>
          </p:nvPr>
        </p:nvSpPr>
        <p:spPr>
          <a:xfrm>
            <a:off x="2286000" y="514350"/>
            <a:ext cx="4572000" cy="2571750"/>
          </a:xfrm>
          <a:ln/>
        </p:spPr>
      </p:sp>
      <p:sp>
        <p:nvSpPr>
          <p:cNvPr id="121859" name="Rectangle 1027"/>
          <p:cNvSpPr>
            <a:spLocks noGrp="1" noChangeArrowheads="1"/>
          </p:cNvSpPr>
          <p:nvPr>
            <p:ph type="body" idx="1"/>
          </p:nvPr>
        </p:nvSpPr>
        <p:spPr>
          <a:xfrm>
            <a:off x="1219200" y="3256360"/>
            <a:ext cx="6705600" cy="3088481"/>
          </a:xfrm>
          <a:noFill/>
          <a:ln/>
        </p:spPr>
        <p:txBody>
          <a:bodyPr lIns="92246" tIns="46124" rIns="92246" bIns="46124"/>
          <a:lstStyle/>
          <a:p>
            <a:pPr eaLnBrk="1" hangingPunct="1">
              <a:spcBef>
                <a:spcPts val="400"/>
              </a:spcBef>
            </a:pPr>
            <a:endParaRPr lang="en-US" sz="1900" u="sng" smtClean="0">
              <a:solidFill>
                <a:srgbClr val="000000"/>
              </a:solidFill>
              <a:latin typeface="Arial" pitchFamily="34" charset="0"/>
              <a:sym typeface="Arial" pitchFamily="34" charset="0"/>
            </a:endParaRPr>
          </a:p>
          <a:p>
            <a:pPr eaLnBrk="1" hangingPunct="1">
              <a:spcBef>
                <a:spcPct val="0"/>
              </a:spcBef>
            </a:pPr>
            <a:endParaRPr lang="en-US" sz="1900" b="0" u="sng"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286000" y="514350"/>
            <a:ext cx="4572000" cy="2571750"/>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txBox="1">
            <a:spLocks noGrp="1" noChangeArrowheads="1"/>
          </p:cNvSpPr>
          <p:nvPr/>
        </p:nvSpPr>
        <p:spPr bwMode="auto">
          <a:xfrm>
            <a:off x="5179485" y="6513910"/>
            <a:ext cx="3964516" cy="344090"/>
          </a:xfrm>
          <a:prstGeom prst="rect">
            <a:avLst/>
          </a:prstGeom>
          <a:noFill/>
          <a:ln w="9525">
            <a:noFill/>
            <a:miter lim="800000"/>
            <a:headEnd/>
            <a:tailEnd/>
          </a:ln>
        </p:spPr>
        <p:txBody>
          <a:bodyPr lIns="92532" tIns="46266" rIns="92532" bIns="46266" anchor="b"/>
          <a:lstStyle/>
          <a:p>
            <a:pPr algn="r" defTabSz="925513" eaLnBrk="0" hangingPunct="0">
              <a:buClr>
                <a:srgbClr val="4F81BD"/>
              </a:buClr>
            </a:pPr>
            <a:fld id="{973EC0BF-3FAC-46AF-989B-90EB25FDB0B0}" type="slidenum">
              <a:rPr lang="en-US" sz="1300" smtClean="0">
                <a:solidFill>
                  <a:srgbClr val="000000"/>
                </a:solidFill>
                <a:latin typeface="Times" charset="0"/>
                <a:cs typeface="+mn-cs"/>
              </a:rPr>
              <a:pPr algn="r" defTabSz="925513" eaLnBrk="0" hangingPunct="0">
                <a:buClr>
                  <a:srgbClr val="4F81BD"/>
                </a:buClr>
              </a:pPr>
              <a:t>24</a:t>
            </a:fld>
            <a:endParaRPr lang="en-US" sz="1300" smtClean="0">
              <a:solidFill>
                <a:srgbClr val="000000"/>
              </a:solidFill>
              <a:latin typeface="Times" charset="0"/>
              <a:cs typeface="+mn-cs"/>
            </a:endParaRPr>
          </a:p>
        </p:txBody>
      </p:sp>
      <p:sp>
        <p:nvSpPr>
          <p:cNvPr id="122882" name="Rectangle 2"/>
          <p:cNvSpPr>
            <a:spLocks noGrp="1" noRot="1" noChangeAspect="1" noChangeArrowheads="1" noTextEdit="1"/>
          </p:cNvSpPr>
          <p:nvPr>
            <p:ph type="sldImg"/>
          </p:nvPr>
        </p:nvSpPr>
        <p:spPr>
          <a:xfrm>
            <a:off x="2286000" y="514350"/>
            <a:ext cx="4572000" cy="2571750"/>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lstStyle/>
          <a:p>
            <a:pPr algn="r">
              <a:spcBef>
                <a:spcPct val="20000"/>
              </a:spcBef>
              <a:buClr>
                <a:srgbClr val="4F81BD"/>
              </a:buClr>
              <a:buFontTx/>
              <a:buChar char="•"/>
            </a:pPr>
            <a:fld id="{EFD76425-D97C-4B4A-B5BB-139791F5F93C}" type="slidenum">
              <a:rPr lang="en-US" sz="1200" smtClean="0">
                <a:solidFill>
                  <a:prstClr val="black"/>
                </a:solidFill>
                <a:latin typeface="Times New Roman" pitchFamily="18" charset="0"/>
                <a:ea typeface="MS PGothic" pitchFamily="34" charset="-128"/>
                <a:cs typeface="+mn-cs"/>
              </a:rPr>
              <a:pPr algn="r">
                <a:spcBef>
                  <a:spcPct val="20000"/>
                </a:spcBef>
                <a:buClr>
                  <a:srgbClr val="4F81BD"/>
                </a:buClr>
                <a:buFontTx/>
                <a:buChar char="•"/>
              </a:pPr>
              <a:t>25</a:t>
            </a:fld>
            <a:endParaRPr lang="en-US" sz="1200" smtClean="0">
              <a:solidFill>
                <a:prstClr val="black"/>
              </a:solidFill>
              <a:latin typeface="Times New Roman" pitchFamily="18" charset="0"/>
              <a:ea typeface="MS PGothic" pitchFamily="34" charset="-128"/>
              <a:cs typeface="+mn-cs"/>
            </a:endParaRPr>
          </a:p>
        </p:txBody>
      </p:sp>
      <p:sp>
        <p:nvSpPr>
          <p:cNvPr id="134146" name="Rectangle 2"/>
          <p:cNvSpPr>
            <a:spLocks noGrp="1" noRot="1" noChangeAspect="1" noChangeArrowheads="1" noTextEdit="1"/>
          </p:cNvSpPr>
          <p:nvPr>
            <p:ph type="sldImg"/>
          </p:nvPr>
        </p:nvSpPr>
        <p:spPr>
          <a:xfrm>
            <a:off x="2286000" y="514350"/>
            <a:ext cx="4572000" cy="2571750"/>
          </a:xfrm>
          <a:ln/>
        </p:spPr>
      </p:sp>
      <p:sp>
        <p:nvSpPr>
          <p:cNvPr id="13414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a:xfrm>
            <a:off x="2286000" y="514350"/>
            <a:ext cx="4572000" cy="2571750"/>
          </a:xfrm>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Provide remote administration capabilities for hosts.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Provide hardware and software configuration data collection, search, comparison, and analytical reporting.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Provide automated host patching and integration with an Unbreakable Linux network (ULN).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Automate </a:t>
            </a:r>
            <a:r>
              <a:rPr lang="en-US" sz="800" dirty="0" err="1" smtClean="0"/>
              <a:t>Kickstart</a:t>
            </a:r>
            <a:r>
              <a:rPr lang="en-US" sz="800" dirty="0" smtClean="0"/>
              <a:t>, Jumpstart, YAST, and DHCP configuration for the remote light-out provisioning of servers. Create profiles to capture finish scripts and customization.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Provide integration between Enterprise Manager Cloud Control and Ops Center. Discover targets and view alarm information. View hardware, OS, and virtualization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Provide Oracle Solaris and Linux OS performance monitoring, both real-time status of attributes and historical charting.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Ensure consistency of deployments and adherence to operation standards. Includes policy violation notifications.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smtClean="0"/>
          </a:p>
          <a:p>
            <a:endParaRPr lang="en-US" b="0" dirty="0" smtClean="0">
              <a:latin typeface="Arial" pitchFamily="34" charset="0"/>
            </a:endParaRPr>
          </a:p>
        </p:txBody>
      </p:sp>
      <p:sp>
        <p:nvSpPr>
          <p:cNvPr id="138243" name="Slide Number Placeholder 3"/>
          <p:cNvSpPr>
            <a:spLocks noGrp="1"/>
          </p:cNvSpPr>
          <p:nvPr>
            <p:ph type="sldNum" sz="quarter" idx="5"/>
          </p:nvPr>
        </p:nvSpPr>
        <p:spPr>
          <a:noFill/>
        </p:spPr>
        <p:txBody>
          <a:bodyPr/>
          <a:lstStyle/>
          <a:p>
            <a:pPr>
              <a:buClr>
                <a:srgbClr val="4F81BD"/>
              </a:buClr>
            </a:pPr>
            <a:fld id="{54CE92A8-5130-4590-8B84-AB957D2B6DD1}" type="slidenum">
              <a:rPr lang="en-US">
                <a:solidFill>
                  <a:prstClr val="black"/>
                </a:solidFill>
              </a:rPr>
              <a:pPr>
                <a:buClr>
                  <a:srgbClr val="4F81BD"/>
                </a:buClr>
              </a:pPr>
              <a:t>26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lIns="91435" tIns="45718" rIns="91435" bIns="45718" anchor="b"/>
          <a:lstStyle/>
          <a:p>
            <a:pPr algn="r" eaLnBrk="0" hangingPunct="0"/>
            <a:fld id="{00358BE7-3425-433D-BFAC-F537CF40910B}" type="slidenum">
              <a:rPr lang="en-US" sz="1200">
                <a:solidFill>
                  <a:prstClr val="black"/>
                </a:solidFill>
                <a:latin typeface="Times" pitchFamily="18" charset="0"/>
                <a:ea typeface="ＭＳ Ｐゴシック"/>
                <a:cs typeface="ＭＳ Ｐゴシック"/>
              </a:rPr>
              <a:pPr algn="r" eaLnBrk="0" hangingPunct="0"/>
              <a:t>2</a:t>
            </a:fld>
            <a:endParaRPr lang="en-US" sz="1200">
              <a:solidFill>
                <a:prstClr val="black"/>
              </a:solidFill>
              <a:latin typeface="Times" pitchFamily="18" charset="0"/>
              <a:ea typeface="ＭＳ Ｐゴシック"/>
              <a:cs typeface="ＭＳ Ｐゴシック"/>
            </a:endParaRPr>
          </a:p>
        </p:txBody>
      </p:sp>
      <p:sp>
        <p:nvSpPr>
          <p:cNvPr id="25602" name="Rectangle 2"/>
          <p:cNvSpPr>
            <a:spLocks noGrp="1" noRot="1" noChangeAspect="1" noChangeArrowheads="1" noTextEdit="1"/>
          </p:cNvSpPr>
          <p:nvPr>
            <p:ph type="sldImg"/>
          </p:nvPr>
        </p:nvSpPr>
        <p:spPr>
          <a:xfrm>
            <a:off x="2286000" y="515938"/>
            <a:ext cx="4573588" cy="2573337"/>
          </a:xfrm>
          <a:ln w="12700" cap="flat">
            <a:solidFill>
              <a:schemeClr val="tx1"/>
            </a:solidFill>
          </a:ln>
        </p:spPr>
      </p:sp>
      <p:sp>
        <p:nvSpPr>
          <p:cNvPr id="25603" name="Rectangle 3"/>
          <p:cNvSpPr>
            <a:spLocks noGrp="1" noChangeArrowheads="1"/>
          </p:cNvSpPr>
          <p:nvPr>
            <p:ph type="body" idx="1"/>
          </p:nvPr>
        </p:nvSpPr>
        <p:spPr>
          <a:xfrm>
            <a:off x="1220788" y="3255963"/>
            <a:ext cx="6702425" cy="3087687"/>
          </a:xfrm>
          <a:noFill/>
          <a:ln/>
        </p:spPr>
        <p:txBody>
          <a:bodyPr lIns="92671" tIns="47934" rIns="92671" bIns="47934"/>
          <a:lstStyle/>
          <a:p>
            <a:pPr defTabSz="955675" eaLnBrk="1" hangingPunct="1"/>
            <a:endParaRPr lang="nl-NL" smtClean="0">
              <a:latin typeface="Arial"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a:xfrm>
            <a:off x="2286000" y="514350"/>
            <a:ext cx="4572000" cy="2571750"/>
          </a:xfrm>
          <a:ln/>
        </p:spPr>
      </p:sp>
      <p:sp>
        <p:nvSpPr>
          <p:cNvPr id="3" name="Notes Placeholder 2"/>
          <p:cNvSpPr>
            <a:spLocks noGrp="1"/>
          </p:cNvSpPr>
          <p:nvPr>
            <p:ph type="body" idx="1"/>
          </p:nvPr>
        </p:nvSpPr>
        <p:spPr/>
        <p:txBody>
          <a:bodyPr/>
          <a:lstStyle/>
          <a:p>
            <a:endParaRPr lang="en-US" b="0" dirty="0" smtClean="0">
              <a:latin typeface="Arial" pitchFamily="34" charset="0"/>
            </a:endParaRPr>
          </a:p>
        </p:txBody>
      </p:sp>
      <p:sp>
        <p:nvSpPr>
          <p:cNvPr id="138243" name="Slide Number Placeholder 3"/>
          <p:cNvSpPr>
            <a:spLocks noGrp="1"/>
          </p:cNvSpPr>
          <p:nvPr>
            <p:ph type="sldNum" sz="quarter" idx="5"/>
          </p:nvPr>
        </p:nvSpPr>
        <p:spPr>
          <a:noFill/>
        </p:spPr>
        <p:txBody>
          <a:bodyPr/>
          <a:lstStyle/>
          <a:p>
            <a:pPr>
              <a:buClr>
                <a:srgbClr val="4F81BD"/>
              </a:buClr>
            </a:pPr>
            <a:fld id="{54CE92A8-5130-4590-8B84-AB957D2B6DD1}" type="slidenum">
              <a:rPr lang="en-US">
                <a:solidFill>
                  <a:prstClr val="black"/>
                </a:solidFill>
              </a:rPr>
              <a:pPr>
                <a:buClr>
                  <a:srgbClr val="4F81BD"/>
                </a:buClr>
              </a:pPr>
              <a:t>27</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a:xfrm>
            <a:off x="2286000" y="514350"/>
            <a:ext cx="4572000" cy="2571750"/>
          </a:xfrm>
          <a:ln/>
        </p:spPr>
      </p:sp>
      <p:sp>
        <p:nvSpPr>
          <p:cNvPr id="3" name="Notes Placeholder 2"/>
          <p:cNvSpPr>
            <a:spLocks noGrp="1"/>
          </p:cNvSpPr>
          <p:nvPr>
            <p:ph type="body" idx="1"/>
          </p:nvPr>
        </p:nvSpPr>
        <p:spPr/>
        <p:txBody>
          <a:bodyPr/>
          <a:lstStyle/>
          <a:p>
            <a:endParaRPr lang="en-US" b="0" dirty="0" smtClean="0">
              <a:latin typeface="Arial" pitchFamily="34" charset="0"/>
            </a:endParaRPr>
          </a:p>
        </p:txBody>
      </p:sp>
      <p:sp>
        <p:nvSpPr>
          <p:cNvPr id="138243" name="Slide Number Placeholder 3"/>
          <p:cNvSpPr>
            <a:spLocks noGrp="1"/>
          </p:cNvSpPr>
          <p:nvPr>
            <p:ph type="sldNum" sz="quarter" idx="5"/>
          </p:nvPr>
        </p:nvSpPr>
        <p:spPr>
          <a:noFill/>
        </p:spPr>
        <p:txBody>
          <a:bodyPr/>
          <a:lstStyle/>
          <a:p>
            <a:pPr>
              <a:buClr>
                <a:srgbClr val="4F81BD"/>
              </a:buClr>
            </a:pPr>
            <a:fld id="{54CE92A8-5130-4590-8B84-AB957D2B6DD1}" type="slidenum">
              <a:rPr lang="en-US">
                <a:solidFill>
                  <a:prstClr val="black"/>
                </a:solidFill>
              </a:rPr>
              <a:pPr>
                <a:buClr>
                  <a:srgbClr val="4F81BD"/>
                </a:buClr>
              </a:pPr>
              <a:t>28</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lstStyle/>
          <a:p>
            <a:pPr algn="r">
              <a:spcBef>
                <a:spcPct val="20000"/>
              </a:spcBef>
              <a:buClr>
                <a:srgbClr val="4F81BD"/>
              </a:buClr>
              <a:buFontTx/>
              <a:buChar char="•"/>
            </a:pPr>
            <a:fld id="{EFD76425-D97C-4B4A-B5BB-139791F5F93C}" type="slidenum">
              <a:rPr lang="en-US" sz="1200" smtClean="0">
                <a:solidFill>
                  <a:prstClr val="black"/>
                </a:solidFill>
                <a:latin typeface="Times New Roman" pitchFamily="18" charset="0"/>
                <a:ea typeface="MS PGothic" pitchFamily="34" charset="-128"/>
                <a:cs typeface="+mn-cs"/>
              </a:rPr>
              <a:pPr algn="r">
                <a:spcBef>
                  <a:spcPct val="20000"/>
                </a:spcBef>
                <a:buClr>
                  <a:srgbClr val="4F81BD"/>
                </a:buClr>
                <a:buFontTx/>
                <a:buChar char="•"/>
              </a:pPr>
              <a:t>29</a:t>
            </a:fld>
            <a:endParaRPr lang="en-US" sz="1200" smtClean="0">
              <a:solidFill>
                <a:prstClr val="black"/>
              </a:solidFill>
              <a:latin typeface="Times New Roman" pitchFamily="18" charset="0"/>
              <a:ea typeface="MS PGothic" pitchFamily="34" charset="-128"/>
              <a:cs typeface="+mn-cs"/>
            </a:endParaRPr>
          </a:p>
        </p:txBody>
      </p:sp>
      <p:sp>
        <p:nvSpPr>
          <p:cNvPr id="134146" name="Rectangle 2"/>
          <p:cNvSpPr>
            <a:spLocks noGrp="1" noRot="1" noChangeAspect="1" noChangeArrowheads="1" noTextEdit="1"/>
          </p:cNvSpPr>
          <p:nvPr>
            <p:ph type="sldImg"/>
          </p:nvPr>
        </p:nvSpPr>
        <p:spPr>
          <a:xfrm>
            <a:off x="2286000" y="514350"/>
            <a:ext cx="4572000" cy="2571750"/>
          </a:xfrm>
          <a:ln/>
        </p:spPr>
      </p:sp>
      <p:sp>
        <p:nvSpPr>
          <p:cNvPr id="13414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286000" y="514350"/>
            <a:ext cx="4572000" cy="2571750"/>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286000" y="514350"/>
            <a:ext cx="4572000" cy="2571750"/>
          </a:xfrm>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lstStyle/>
          <a:p>
            <a:pPr algn="r">
              <a:spcBef>
                <a:spcPct val="20000"/>
              </a:spcBef>
              <a:buClr>
                <a:srgbClr val="4F81BD"/>
              </a:buClr>
              <a:buFontTx/>
              <a:buChar char="•"/>
            </a:pPr>
            <a:fld id="{EDBC7156-0955-4E8E-B4DC-DBA7F368F18A}" type="slidenum">
              <a:rPr lang="en-US" sz="1200" smtClean="0">
                <a:solidFill>
                  <a:prstClr val="black"/>
                </a:solidFill>
                <a:latin typeface="Times New Roman" pitchFamily="18" charset="0"/>
                <a:ea typeface="MS PGothic" pitchFamily="34" charset="-128"/>
                <a:cs typeface="+mn-cs"/>
              </a:rPr>
              <a:pPr algn="r">
                <a:spcBef>
                  <a:spcPct val="20000"/>
                </a:spcBef>
                <a:buClr>
                  <a:srgbClr val="4F81BD"/>
                </a:buClr>
                <a:buFontTx/>
                <a:buChar char="•"/>
              </a:pPr>
              <a:t>32</a:t>
            </a:fld>
            <a:endParaRPr lang="en-US" sz="1200" smtClean="0">
              <a:solidFill>
                <a:prstClr val="black"/>
              </a:solidFill>
              <a:latin typeface="Times New Roman" pitchFamily="18" charset="0"/>
              <a:ea typeface="MS PGothic" pitchFamily="34" charset="-128"/>
              <a:cs typeface="+mn-cs"/>
            </a:endParaRPr>
          </a:p>
        </p:txBody>
      </p:sp>
      <p:sp>
        <p:nvSpPr>
          <p:cNvPr id="153602" name="Rectangle 2"/>
          <p:cNvSpPr>
            <a:spLocks noGrp="1" noRot="1" noChangeAspect="1" noChangeArrowheads="1" noTextEdit="1"/>
          </p:cNvSpPr>
          <p:nvPr>
            <p:ph type="sldImg"/>
          </p:nvPr>
        </p:nvSpPr>
        <p:spPr>
          <a:xfrm>
            <a:off x="2286000" y="514350"/>
            <a:ext cx="4572000" cy="2571750"/>
          </a:xfrm>
          <a:ln/>
        </p:spPr>
      </p:sp>
      <p:sp>
        <p:nvSpPr>
          <p:cNvPr id="15360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2286000" y="514350"/>
            <a:ext cx="4572000" cy="2571750"/>
          </a:xfrm>
          <a:ln/>
        </p:spPr>
      </p:sp>
      <p:sp>
        <p:nvSpPr>
          <p:cNvPr id="217091" name="Rectangle 3"/>
          <p:cNvSpPr>
            <a:spLocks noGrp="1" noChangeArrowheads="1"/>
          </p:cNvSpPr>
          <p:nvPr>
            <p:ph type="body" idx="1"/>
          </p:nvPr>
        </p:nvSpPr>
        <p:spPr>
          <a:noFill/>
          <a:ln/>
        </p:spPr>
        <p:txBody>
          <a:bodyPr/>
          <a:lstStyle/>
          <a:p>
            <a:pPr>
              <a:buFontTx/>
              <a:buChar char="•"/>
            </a:pPr>
            <a:endParaRPr lang="en-US" smtClean="0">
              <a:latin typeface="Arial" pitchFamily="34" charset="0"/>
            </a:endParaRPr>
          </a:p>
          <a:p>
            <a:pPr>
              <a:buFontTx/>
              <a:buChar char="•"/>
            </a:pPr>
            <a:endParaRPr lang="en-US" smtClean="0">
              <a:latin typeface="Arial" pitchFamily="34" charset="0"/>
            </a:endParaRPr>
          </a:p>
          <a:p>
            <a:pPr>
              <a:buFontTx/>
              <a:buChar char="•"/>
            </a:pPr>
            <a:endParaRPr lang="en-US" sz="1000" smtClean="0">
              <a:latin typeface="Arial Unicode MS" pitchFamily="34" charset="-128"/>
              <a:ea typeface="Arial Unicode MS" pitchFamily="34" charset="-128"/>
              <a:cs typeface="Arial Unicode MS" pitchFamily="34" charset="-128"/>
            </a:endParaRPr>
          </a:p>
          <a:p>
            <a:pPr>
              <a:buFontTx/>
              <a:buChar char="•"/>
            </a:pPr>
            <a:endParaRPr lang="en-US" sz="1000" smtClean="0">
              <a:latin typeface="Arial Unicode MS" pitchFamily="34" charset="-128"/>
              <a:ea typeface="Arial Unicode MS" pitchFamily="34" charset="-128"/>
              <a:cs typeface="Arial Unicode MS" pitchFamily="34" charset="-128"/>
            </a:endParaRPr>
          </a:p>
          <a:p>
            <a:endParaRPr lang="en-US" sz="1000"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Grp="1" noRot="1" noChangeAspect="1" noChangeArrowheads="1" noTextEdit="1"/>
          </p:cNvSpPr>
          <p:nvPr>
            <p:ph type="sldImg"/>
          </p:nvPr>
        </p:nvSpPr>
        <p:spPr>
          <a:xfrm>
            <a:off x="2286000" y="514350"/>
            <a:ext cx="4572000" cy="2571750"/>
          </a:xfrm>
          <a:solidFill>
            <a:srgbClr val="FFFFFF"/>
          </a:solidFill>
          <a:ln/>
        </p:spPr>
      </p:sp>
      <p:sp>
        <p:nvSpPr>
          <p:cNvPr id="158722" name="Rectangle 2"/>
          <p:cNvSpPr>
            <a:spLocks noGrp="1" noChangeArrowheads="1"/>
          </p:cNvSpPr>
          <p:nvPr>
            <p:ph type="body" idx="1"/>
          </p:nvPr>
        </p:nvSpPr>
        <p:spPr>
          <a:noFill/>
          <a:ln/>
        </p:spPr>
        <p:txBody>
          <a:bodyPr/>
          <a:lstStyle/>
          <a:p>
            <a:pPr marL="41275" eaLnBrk="1" hangingPunct="1">
              <a:spcBef>
                <a:spcPts val="413"/>
              </a:spcBef>
            </a:pPr>
            <a:r>
              <a:rPr lang="en-US" dirty="0" smtClean="0">
                <a:solidFill>
                  <a:srgbClr val="000000"/>
                </a:solidFill>
                <a:latin typeface="Arial" pitchFamily="34" charset="0"/>
                <a:cs typeface="Arial" pitchFamily="34" charset="0"/>
                <a:sym typeface="Arial" pitchFamily="34" charset="0"/>
              </a:rPr>
              <a:t>We have worked with Oracle customers on Linux for many years working through issues so we have a good idea of the kinds of configurations and cases that matter to them.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
          <p:cNvSpPr>
            <a:spLocks noGrp="1" noRot="1" noChangeAspect="1" noChangeArrowheads="1" noTextEdit="1"/>
          </p:cNvSpPr>
          <p:nvPr>
            <p:ph type="sldImg"/>
          </p:nvPr>
        </p:nvSpPr>
        <p:spPr>
          <a:xfrm>
            <a:off x="2286000" y="514350"/>
            <a:ext cx="4572000" cy="2571750"/>
          </a:xfrm>
          <a:solidFill>
            <a:srgbClr val="FFFFFF"/>
          </a:solidFill>
          <a:ln/>
        </p:spPr>
      </p:sp>
      <p:sp>
        <p:nvSpPr>
          <p:cNvPr id="160770" name="Rectangle 2"/>
          <p:cNvSpPr>
            <a:spLocks noGrp="1" noChangeArrowheads="1"/>
          </p:cNvSpPr>
          <p:nvPr>
            <p:ph type="body" idx="1"/>
          </p:nvPr>
        </p:nvSpPr>
        <p:spPr>
          <a:noFill/>
          <a:ln/>
        </p:spPr>
        <p:txBody>
          <a:bodyPr/>
          <a:lstStyle/>
          <a:p>
            <a:pPr marL="41275" eaLnBrk="1" hangingPunct="1">
              <a:lnSpc>
                <a:spcPct val="60000"/>
              </a:lnSpc>
              <a:spcBef>
                <a:spcPts val="975"/>
              </a:spcBef>
            </a:pPr>
            <a:r>
              <a:rPr lang="en-US" smtClean="0">
                <a:solidFill>
                  <a:srgbClr val="000000"/>
                </a:solidFill>
                <a:latin typeface="Arial" pitchFamily="34" charset="0"/>
                <a:cs typeface="Arial" pitchFamily="34" charset="0"/>
                <a:sym typeface="Arial" pitchFamily="34" charset="0"/>
              </a:rPr>
              <a:t>Speed successful deployment of Linux</a:t>
            </a:r>
          </a:p>
          <a:p>
            <a:pPr marL="41275" eaLnBrk="1" hangingPunct="1">
              <a:lnSpc>
                <a:spcPct val="60000"/>
              </a:lnSpc>
              <a:spcBef>
                <a:spcPts val="975"/>
              </a:spcBef>
            </a:pPr>
            <a:r>
              <a:rPr lang="en-US" smtClean="0">
                <a:solidFill>
                  <a:srgbClr val="000000"/>
                </a:solidFill>
                <a:latin typeface="Arial" pitchFamily="34" charset="0"/>
                <a:cs typeface="Arial" pitchFamily="34" charset="0"/>
                <a:sym typeface="Arial" pitchFamily="34" charset="0"/>
              </a:rPr>
              <a:t>Reduce expensive testing</a:t>
            </a:r>
          </a:p>
          <a:p>
            <a:pPr marL="41275" eaLnBrk="1" hangingPunct="1">
              <a:lnSpc>
                <a:spcPct val="60000"/>
              </a:lnSpc>
              <a:spcBef>
                <a:spcPts val="975"/>
              </a:spcBef>
            </a:pPr>
            <a:r>
              <a:rPr lang="en-US" smtClean="0">
                <a:solidFill>
                  <a:srgbClr val="000000"/>
                </a:solidFill>
                <a:latin typeface="Arial" pitchFamily="34" charset="0"/>
                <a:cs typeface="Arial" pitchFamily="34" charset="0"/>
                <a:sym typeface="Arial" pitchFamily="34" charset="0"/>
              </a:rPr>
              <a:t>Achieve faster time to market</a:t>
            </a:r>
          </a:p>
          <a:p>
            <a:pPr marL="41275" eaLnBrk="1" hangingPunct="1">
              <a:lnSpc>
                <a:spcPct val="60000"/>
              </a:lnSpc>
              <a:spcBef>
                <a:spcPts val="975"/>
              </a:spcBef>
            </a:pPr>
            <a:r>
              <a:rPr lang="en-US" smtClean="0">
                <a:solidFill>
                  <a:srgbClr val="000000"/>
                </a:solidFill>
                <a:latin typeface="Arial" pitchFamily="34" charset="0"/>
                <a:cs typeface="Arial" pitchFamily="34" charset="0"/>
                <a:sym typeface="Arial" pitchFamily="34" charset="0"/>
              </a:rPr>
              <a:t>Lower infrastructure costs</a:t>
            </a:r>
          </a:p>
          <a:p>
            <a:pPr marL="41275" eaLnBrk="1" hangingPunct="1">
              <a:lnSpc>
                <a:spcPct val="60000"/>
              </a:lnSpc>
              <a:spcBef>
                <a:spcPts val="975"/>
              </a:spcBef>
            </a:pPr>
            <a:r>
              <a:rPr lang="en-US" smtClean="0">
                <a:solidFill>
                  <a:srgbClr val="000000"/>
                </a:solidFill>
                <a:latin typeface="Arial" pitchFamily="34" charset="0"/>
                <a:cs typeface="Arial" pitchFamily="34" charset="0"/>
                <a:sym typeface="Arial" pitchFamily="34" charset="0"/>
              </a:rPr>
              <a:t>Improve performance, scalability, reliability</a:t>
            </a:r>
          </a:p>
          <a:p>
            <a:pPr marL="41275" eaLnBrk="1" hangingPunct="1">
              <a:lnSpc>
                <a:spcPct val="60000"/>
              </a:lnSpc>
              <a:spcBef>
                <a:spcPts val="975"/>
              </a:spcBef>
            </a:pPr>
            <a:r>
              <a:rPr lang="en-US" smtClean="0">
                <a:solidFill>
                  <a:srgbClr val="000000"/>
                </a:solidFill>
                <a:latin typeface="Arial" pitchFamily="34" charset="0"/>
                <a:cs typeface="Arial" pitchFamily="34" charset="0"/>
                <a:sym typeface="Arial" pitchFamily="34" charset="0"/>
              </a:rPr>
              <a:t>Mitigate risk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2286000" y="514350"/>
            <a:ext cx="4572000" cy="2571750"/>
          </a:xfrm>
          <a:ln/>
        </p:spPr>
      </p:sp>
      <p:sp>
        <p:nvSpPr>
          <p:cNvPr id="13209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a:buClr>
                <a:srgbClr val="4F81BD"/>
              </a:buClr>
            </a:pPr>
            <a:fld id="{2EDDE2ED-C8CE-40A3-B138-A1B8CD8469C6}" type="slidenum">
              <a:rPr lang="en-US">
                <a:solidFill>
                  <a:srgbClr val="000000"/>
                </a:solidFill>
              </a:rPr>
              <a:pPr>
                <a:buClr>
                  <a:srgbClr val="4F81BD"/>
                </a:buClr>
              </a:pPr>
              <a:t>38</a:t>
            </a:fld>
            <a:endParaRPr lang="en-US">
              <a:solidFill>
                <a:srgbClr val="000000"/>
              </a:solidFill>
            </a:endParaRPr>
          </a:p>
        </p:txBody>
      </p:sp>
      <p:sp>
        <p:nvSpPr>
          <p:cNvPr id="112642" name="Rectangle 2"/>
          <p:cNvSpPr>
            <a:spLocks noGrp="1" noRot="1" noChangeAspect="1" noChangeArrowheads="1" noTextEdit="1"/>
          </p:cNvSpPr>
          <p:nvPr>
            <p:ph type="sldImg"/>
          </p:nvPr>
        </p:nvSpPr>
        <p:spPr>
          <a:xfrm>
            <a:off x="2286000" y="514350"/>
            <a:ext cx="4572000" cy="2571750"/>
          </a:xfrm>
          <a:ln/>
        </p:spPr>
      </p:sp>
      <p:sp>
        <p:nvSpPr>
          <p:cNvPr id="11264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lIns="91435" tIns="45718" rIns="91435" bIns="45718" anchor="b"/>
          <a:lstStyle/>
          <a:p>
            <a:pPr algn="r">
              <a:spcBef>
                <a:spcPct val="20000"/>
              </a:spcBef>
              <a:buClr>
                <a:srgbClr val="4F81BD"/>
              </a:buClr>
              <a:buFontTx/>
              <a:buChar char="•"/>
            </a:pPr>
            <a:fld id="{09819DD6-C180-4806-9227-1696641D6BD8}" type="slidenum">
              <a:rPr lang="en-US" altLang="ja-JP" sz="1200" smtClean="0">
                <a:solidFill>
                  <a:prstClr val="black"/>
                </a:solidFill>
                <a:latin typeface="Times" pitchFamily="1" charset="0"/>
                <a:ea typeface="MS PGothic" pitchFamily="34" charset="-128"/>
              </a:rPr>
              <a:pPr algn="r">
                <a:spcBef>
                  <a:spcPct val="20000"/>
                </a:spcBef>
                <a:buClr>
                  <a:srgbClr val="4F81BD"/>
                </a:buClr>
                <a:buFontTx/>
                <a:buChar char="•"/>
              </a:pPr>
              <a:t>39</a:t>
            </a:fld>
            <a:endParaRPr lang="en-US" altLang="ja-JP" sz="1200" smtClean="0">
              <a:solidFill>
                <a:prstClr val="black"/>
              </a:solidFill>
              <a:latin typeface="Times" pitchFamily="1" charset="0"/>
              <a:ea typeface="MS PGothic" pitchFamily="34" charset="-128"/>
            </a:endParaRPr>
          </a:p>
        </p:txBody>
      </p:sp>
      <p:sp>
        <p:nvSpPr>
          <p:cNvPr id="164866" name="Rectangle 2"/>
          <p:cNvSpPr>
            <a:spLocks noGrp="1" noRot="1" noChangeAspect="1" noChangeArrowheads="1" noTextEdit="1"/>
          </p:cNvSpPr>
          <p:nvPr>
            <p:ph type="sldImg"/>
          </p:nvPr>
        </p:nvSpPr>
        <p:spPr>
          <a:xfrm>
            <a:off x="2292350" y="515938"/>
            <a:ext cx="4565650" cy="2568575"/>
          </a:xfrm>
          <a:ln/>
        </p:spPr>
      </p:sp>
      <p:sp>
        <p:nvSpPr>
          <p:cNvPr id="164867" name="Rectangle 3"/>
          <p:cNvSpPr>
            <a:spLocks noGrp="1" noChangeArrowheads="1"/>
          </p:cNvSpPr>
          <p:nvPr>
            <p:ph type="body" idx="1"/>
          </p:nvPr>
        </p:nvSpPr>
        <p:spPr>
          <a:noFill/>
          <a:ln/>
        </p:spPr>
        <p:txBody>
          <a:bodyPr lIns="91672" tIns="45837" rIns="91672" bIns="45837"/>
          <a:lstStyle/>
          <a:p>
            <a:pPr algn="ctr" eaLnBrk="1" hangingPunct="1">
              <a:spcBef>
                <a:spcPct val="0"/>
              </a:spcBef>
            </a:pPr>
            <a:endParaRPr lang="en-US" altLang="ja-JP" sz="1000" b="0" u="sng" baseline="-25000" dirty="0" smtClean="0">
              <a:latin typeface="Arial" pitchFamily="34" charset="0"/>
              <a:cs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2286000" y="514350"/>
            <a:ext cx="4572000" cy="2571750"/>
          </a:xfrm>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2286000" y="514350"/>
            <a:ext cx="4572000" cy="2571750"/>
          </a:xfrm>
          <a:ln/>
        </p:spPr>
      </p:sp>
      <p:sp>
        <p:nvSpPr>
          <p:cNvPr id="29698" name="Notes Placeholder 2"/>
          <p:cNvSpPr>
            <a:spLocks noGrp="1"/>
          </p:cNvSpPr>
          <p:nvPr>
            <p:ph type="body" idx="1"/>
          </p:nvPr>
        </p:nvSpPr>
        <p:spPr>
          <a:noFill/>
          <a:ln/>
        </p:spPr>
        <p:txBody>
          <a:bodyPr/>
          <a:lstStyle/>
          <a:p>
            <a:r>
              <a:rPr lang="en-US" sz="600" dirty="0" smtClean="0">
                <a:solidFill>
                  <a:srgbClr val="000000"/>
                </a:solidFill>
                <a:latin typeface="Arial" charset="0"/>
                <a:ea typeface="ＭＳ Ｐゴシック"/>
                <a:cs typeface="ＭＳ Ｐゴシック"/>
              </a:rPr>
              <a:t>The key point I’d like to get across today is that Oracle Drives Linux Innovation</a:t>
            </a:r>
          </a:p>
        </p:txBody>
      </p:sp>
      <p:sp>
        <p:nvSpPr>
          <p:cNvPr id="4" name="Slide Number Placeholder 3"/>
          <p:cNvSpPr txBox="1">
            <a:spLocks noGrp="1"/>
          </p:cNvSpPr>
          <p:nvPr/>
        </p:nvSpPr>
        <p:spPr bwMode="auto">
          <a:xfrm>
            <a:off x="5181600" y="6515100"/>
            <a:ext cx="3962400" cy="342900"/>
          </a:xfrm>
          <a:prstGeom prst="rect">
            <a:avLst/>
          </a:prstGeom>
          <a:noFill/>
          <a:ln>
            <a:miter lim="800000"/>
            <a:headEnd/>
            <a:tailEnd/>
          </a:ln>
        </p:spPr>
        <p:txBody>
          <a:bodyPr anchor="b"/>
          <a:lstStyle/>
          <a:p>
            <a:pPr algn="r" eaLnBrk="0" hangingPunct="0">
              <a:defRPr/>
            </a:pPr>
            <a:fld id="{F9B71C30-48A1-483D-8AEC-DB7307435A55}" type="slidenum">
              <a:rPr lang="en-US" sz="1200">
                <a:solidFill>
                  <a:prstClr val="black"/>
                </a:solidFill>
                <a:latin typeface="Times" charset="0"/>
                <a:cs typeface="Arial" charset="0"/>
              </a:rPr>
              <a:pPr algn="r" eaLnBrk="0" hangingPunct="0">
                <a:defRPr/>
              </a:pPr>
              <a:t>7</a:t>
            </a:fld>
            <a:endParaRPr lang="en-US" sz="1200" dirty="0">
              <a:solidFill>
                <a:prstClr val="black"/>
              </a:solidFill>
              <a:latin typeface="Times"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2297113" y="522288"/>
            <a:ext cx="4548187" cy="2559050"/>
          </a:xfrm>
          <a:ln/>
        </p:spPr>
      </p:sp>
      <p:sp>
        <p:nvSpPr>
          <p:cNvPr id="173059" name="Rectangle 3"/>
          <p:cNvSpPr>
            <a:spLocks noGrp="1" noChangeArrowheads="1"/>
          </p:cNvSpPr>
          <p:nvPr>
            <p:ph type="body" idx="1"/>
          </p:nvPr>
        </p:nvSpPr>
        <p:spPr>
          <a:xfrm>
            <a:off x="1222376" y="3256643"/>
            <a:ext cx="6695281" cy="3085420"/>
          </a:xfrm>
          <a:noFill/>
          <a:ln/>
        </p:spPr>
        <p:txBody>
          <a:bodyPr lIns="94840" tIns="47419" rIns="94840" bIns="47419"/>
          <a:lstStyle/>
          <a:p>
            <a:r>
              <a:rPr lang="en-US" sz="1600" smtClean="0">
                <a:latin typeface="Arial" pitchFamily="34" charset="0"/>
                <a:ea typeface="ＭＳ Ｐゴシック" pitchFamily="34" charset="-128"/>
              </a:rPr>
              <a:t>UBL Customers http://www.oracle.com/us/technologies/linux/025990.htm </a:t>
            </a:r>
          </a:p>
          <a:p>
            <a:r>
              <a:rPr lang="en-US" sz="1600" smtClean="0">
                <a:latin typeface="Arial" pitchFamily="34" charset="0"/>
                <a:ea typeface="ＭＳ Ｐゴシック" pitchFamily="34" charset="-128"/>
              </a:rPr>
              <a:t>OVM Customers http://www.oracle.com/us/technologies/virtualization/024937.htm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2286000" y="514350"/>
            <a:ext cx="4572000" cy="2571750"/>
          </a:xfrm>
          <a:ln/>
        </p:spPr>
      </p:sp>
      <p:sp>
        <p:nvSpPr>
          <p:cNvPr id="89090" name="Notes Placeholder 2"/>
          <p:cNvSpPr>
            <a:spLocks noGrp="1"/>
          </p:cNvSpPr>
          <p:nvPr>
            <p:ph type="body" idx="1"/>
          </p:nvPr>
        </p:nvSpPr>
        <p:spPr>
          <a:noFill/>
          <a:ln/>
        </p:spPr>
        <p:txBody>
          <a:bodyPr/>
          <a:lstStyle/>
          <a:p>
            <a:endParaRPr lang="en-US" smtClean="0">
              <a:latin typeface="Arial" pitchFamily="34" charset="0"/>
            </a:endParaRPr>
          </a:p>
        </p:txBody>
      </p:sp>
      <p:sp>
        <p:nvSpPr>
          <p:cNvPr id="89091" name="Slide Number Placeholder 3"/>
          <p:cNvSpPr>
            <a:spLocks noGrp="1"/>
          </p:cNvSpPr>
          <p:nvPr>
            <p:ph type="sldNum" sz="quarter" idx="5"/>
          </p:nvPr>
        </p:nvSpPr>
        <p:spPr>
          <a:noFill/>
        </p:spPr>
        <p:txBody>
          <a:bodyPr/>
          <a:lstStyle/>
          <a:p>
            <a:pPr>
              <a:buClr>
                <a:srgbClr val="4F81BD"/>
              </a:buClr>
            </a:pPr>
            <a:fld id="{AE393708-9DF3-4F0E-A8ED-06C576AB723E}" type="slidenum">
              <a:rPr lang="en-US">
                <a:solidFill>
                  <a:srgbClr val="000000"/>
                </a:solidFill>
              </a:rPr>
              <a:pPr>
                <a:buClr>
                  <a:srgbClr val="4F81BD"/>
                </a:buClr>
              </a:pPr>
              <a:t>9</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Rot="1" noChangeAspect="1" noChangeArrowheads="1" noTextEdit="1"/>
          </p:cNvSpPr>
          <p:nvPr>
            <p:ph type="sldImg"/>
          </p:nvPr>
        </p:nvSpPr>
        <p:spPr>
          <a:xfrm>
            <a:off x="2286000" y="514350"/>
            <a:ext cx="4572000" cy="2571750"/>
          </a:xfrm>
          <a:solidFill>
            <a:srgbClr val="FFFFFF"/>
          </a:solidFill>
          <a:ln/>
        </p:spPr>
      </p:sp>
      <p:sp>
        <p:nvSpPr>
          <p:cNvPr id="94210" name="Rectangle 2"/>
          <p:cNvSpPr>
            <a:spLocks noGrp="1" noChangeArrowheads="1"/>
          </p:cNvSpPr>
          <p:nvPr>
            <p:ph type="body" idx="1"/>
          </p:nvPr>
        </p:nvSpPr>
        <p:spPr>
          <a:noFill/>
          <a:ln/>
        </p:spPr>
        <p:txBody>
          <a:bodyPr/>
          <a:lstStyle/>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If you compare the way traditional UNIX is developed, tested and supported against how Linux is developed by today</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s Linux vendors, you see the following picture emerge:</a:t>
            </a:r>
          </a:p>
          <a:p>
            <a:pPr marL="41275" eaLnBrk="1" hangingPunct="1">
              <a:spcBef>
                <a:spcPts val="300"/>
              </a:spcBef>
            </a:pPr>
            <a:endParaRPr lang="en-US" dirty="0" smtClean="0">
              <a:solidFill>
                <a:srgbClr val="000000"/>
              </a:solidFill>
              <a:latin typeface="Arial" pitchFamily="34" charset="0"/>
              <a:cs typeface="Arial" pitchFamily="34" charset="0"/>
              <a:sym typeface="Arial" pitchFamily="34" charset="0"/>
            </a:endParaRP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A traditional UNIX vendor, for example, Sun (now Oracle) or HP develops and tests server hardware and the OS together</a:t>
            </a: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Whereas a Linux vendor such as RHAT only develops the OS</a:t>
            </a:r>
          </a:p>
          <a:p>
            <a:pPr marL="41275" eaLnBrk="1" hangingPunct="1">
              <a:spcBef>
                <a:spcPts val="300"/>
              </a:spcBef>
            </a:pPr>
            <a:endParaRPr lang="en-US" dirty="0" smtClean="0">
              <a:solidFill>
                <a:srgbClr val="000000"/>
              </a:solidFill>
              <a:latin typeface="Arial" pitchFamily="34" charset="0"/>
              <a:cs typeface="Arial" pitchFamily="34" charset="0"/>
              <a:sym typeface="Arial" pitchFamily="34" charset="0"/>
            </a:endParaRP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Let</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s look at Oracle expertise.   Before IBM comes out with a new release of AIX, they first test it with the Oracle database.  They have developers and QA engineers on staff that have deep knowledge of Oracle products.  </a:t>
            </a: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Contrast that with a Linux-only vendor such as Red Hat, and you</a:t>
            </a:r>
            <a:r>
              <a:rPr lang="ja-JP" altLang="en-US" smtClean="0">
                <a:solidFill>
                  <a:srgbClr val="000000"/>
                </a:solidFill>
                <a:latin typeface="Arial" pitchFamily="34" charset="0"/>
                <a:cs typeface="Arial" pitchFamily="34" charset="0"/>
                <a:sym typeface="Arial" pitchFamily="34" charset="0"/>
              </a:rPr>
              <a:t>’</a:t>
            </a:r>
            <a:r>
              <a:rPr lang="en-US" altLang="ja-JP" dirty="0" err="1" smtClean="0">
                <a:solidFill>
                  <a:srgbClr val="000000"/>
                </a:solidFill>
                <a:latin typeface="Arial" pitchFamily="34" charset="0"/>
                <a:cs typeface="Arial" pitchFamily="34" charset="0"/>
                <a:sym typeface="Arial" pitchFamily="34" charset="0"/>
              </a:rPr>
              <a:t>ll</a:t>
            </a:r>
            <a:r>
              <a:rPr lang="en-US" altLang="ja-JP" dirty="0" smtClean="0">
                <a:solidFill>
                  <a:srgbClr val="000000"/>
                </a:solidFill>
                <a:latin typeface="Arial" pitchFamily="34" charset="0"/>
                <a:cs typeface="Arial" pitchFamily="34" charset="0"/>
                <a:sym typeface="Arial" pitchFamily="34" charset="0"/>
              </a:rPr>
              <a:t> find that there is no real Oracle expertise and nobody to consider what happens when you run the Oracle database on the latest release they</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re pushing out</a:t>
            </a:r>
          </a:p>
          <a:p>
            <a:pPr marL="41275" eaLnBrk="1" hangingPunct="1">
              <a:spcBef>
                <a:spcPts val="300"/>
              </a:spcBef>
            </a:pPr>
            <a:endParaRPr lang="en-US" dirty="0" smtClean="0">
              <a:solidFill>
                <a:srgbClr val="000000"/>
              </a:solidFill>
              <a:latin typeface="Arial" pitchFamily="34" charset="0"/>
              <a:cs typeface="Arial" pitchFamily="34" charset="0"/>
              <a:sym typeface="Arial" pitchFamily="34" charset="0"/>
            </a:endParaRP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So a traditional UNIX vendor will test an entire stack of hardware, OS and Oracle database whereas a Linux-only vendor will do limited operating system testing only</a:t>
            </a:r>
          </a:p>
          <a:p>
            <a:pPr marL="41275" eaLnBrk="1" hangingPunct="1">
              <a:spcBef>
                <a:spcPts val="300"/>
              </a:spcBef>
            </a:pPr>
            <a:endParaRPr lang="en-US" dirty="0" smtClean="0">
              <a:solidFill>
                <a:srgbClr val="000000"/>
              </a:solidFill>
              <a:latin typeface="Arial" pitchFamily="34" charset="0"/>
              <a:cs typeface="Arial" pitchFamily="34" charset="0"/>
              <a:sym typeface="Arial" pitchFamily="34" charset="0"/>
            </a:endParaRP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The last distinction is an important one.  When a traditional UNIX customer runs into a bug, the UNIX vendor will provide them with a fix in the version of the OS that they are running.  </a:t>
            </a: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A Linux vendor, in most cases, will encourage the customer to upgrade to a newer release.  That new release will have the fix the customer needs, but it will also have dozens if not hundreds of other changes that will have to be tested before deploying to production.</a:t>
            </a:r>
          </a:p>
          <a:p>
            <a:pPr marL="41275" eaLnBrk="1" hangingPunct="1">
              <a:spcBef>
                <a:spcPts val="300"/>
              </a:spcBef>
            </a:pPr>
            <a:endParaRPr lang="en-US" dirty="0" smtClean="0">
              <a:solidFill>
                <a:srgbClr val="000000"/>
              </a:solidFill>
              <a:latin typeface="Arial" pitchFamily="34" charset="0"/>
              <a:cs typeface="Arial" pitchFamily="34" charset="0"/>
              <a:sym typeface="Arial" pitchFamily="34" charset="0"/>
            </a:endParaRP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With Oracle Linux support, our goal is to bring Linux support up to the level of quality that users have come to expect from traditional UNIX support.  This means that our developers and support staff have knowledge of both Linux and Oracle, that we test Linux running with Oracle on top of it.  But also, that, under our premier support offering, we provide </a:t>
            </a:r>
            <a:r>
              <a:rPr lang="en-US" dirty="0" err="1" smtClean="0">
                <a:solidFill>
                  <a:srgbClr val="000000"/>
                </a:solidFill>
                <a:latin typeface="Arial" pitchFamily="34" charset="0"/>
                <a:cs typeface="Arial" pitchFamily="34" charset="0"/>
                <a:sym typeface="Arial" pitchFamily="34" charset="0"/>
              </a:rPr>
              <a:t>backports</a:t>
            </a:r>
            <a:r>
              <a:rPr lang="en-US" dirty="0" smtClean="0">
                <a:solidFill>
                  <a:srgbClr val="000000"/>
                </a:solidFill>
                <a:latin typeface="Arial" pitchFamily="34" charset="0"/>
                <a:cs typeface="Arial" pitchFamily="34" charset="0"/>
                <a:sym typeface="Arial" pitchFamily="34" charset="0"/>
              </a:rPr>
              <a:t> of fixes to the version of Linux you are running.  We will not make unreasonable requests for you to upgrade.</a:t>
            </a:r>
          </a:p>
          <a:p>
            <a:pPr marL="41275" eaLnBrk="1" hangingPunct="1">
              <a:spcBef>
                <a:spcPts val="300"/>
              </a:spcBef>
            </a:pPr>
            <a:endParaRPr lang="en-US" dirty="0" smtClean="0">
              <a:solidFill>
                <a:srgbClr val="000000"/>
              </a:solidFill>
              <a:latin typeface="Arial" pitchFamily="34" charset="0"/>
              <a:cs typeface="Arial" pitchFamily="34" charset="0"/>
              <a:sym typeface="Arial" pitchFamily="34" charset="0"/>
            </a:endParaRP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So, two big distinctions between traditional UNIX support and Linux support are 1) The way the OS is tested; and 2) The way bugs are fixed in a customer</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s environment.</a:t>
            </a:r>
          </a:p>
          <a:p>
            <a:pPr marL="41275" eaLnBrk="1" hangingPunct="1">
              <a:spcBef>
                <a:spcPts val="300"/>
              </a:spcBef>
            </a:pPr>
            <a:r>
              <a:rPr lang="en-US" dirty="0" smtClean="0">
                <a:solidFill>
                  <a:srgbClr val="000000"/>
                </a:solidFill>
                <a:latin typeface="Arial" pitchFamily="34" charset="0"/>
                <a:cs typeface="Arial" pitchFamily="34" charset="0"/>
                <a:sym typeface="Arial" pitchFamily="34" charset="0"/>
              </a:rPr>
              <a:t/>
            </a:r>
            <a:br>
              <a:rPr lang="en-US" dirty="0" smtClean="0">
                <a:solidFill>
                  <a:srgbClr val="000000"/>
                </a:solidFill>
                <a:latin typeface="Arial" pitchFamily="34" charset="0"/>
                <a:cs typeface="Arial" pitchFamily="34" charset="0"/>
                <a:sym typeface="Arial" pitchFamily="34" charset="0"/>
              </a:rPr>
            </a:br>
            <a:r>
              <a:rPr lang="en-US" dirty="0" smtClean="0">
                <a:solidFill>
                  <a:srgbClr val="000000"/>
                </a:solidFill>
                <a:latin typeface="Arial" pitchFamily="34" charset="0"/>
                <a:cs typeface="Arial" pitchFamily="34" charset="0"/>
                <a:sym typeface="Arial" pitchFamily="34" charset="0"/>
              </a:rPr>
              <a:t>Let</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s take a close look at how Oracle approaches testing</a:t>
            </a:r>
            <a:endParaRPr lang="en-US" dirty="0" smtClean="0">
              <a:solidFill>
                <a:srgbClr val="000000"/>
              </a:solidFill>
              <a:latin typeface="Arial" pitchFamily="34" charset="0"/>
              <a:cs typeface="Arial" pitchFamily="34" charset="0"/>
              <a:sym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2286000" y="514350"/>
            <a:ext cx="4572000" cy="2571750"/>
          </a:xfrm>
          <a:ln/>
        </p:spPr>
      </p:sp>
      <p:sp>
        <p:nvSpPr>
          <p:cNvPr id="29698" name="Notes Placeholder 2"/>
          <p:cNvSpPr>
            <a:spLocks noGrp="1"/>
          </p:cNvSpPr>
          <p:nvPr>
            <p:ph type="body" idx="1"/>
          </p:nvPr>
        </p:nvSpPr>
        <p:spPr>
          <a:noFill/>
          <a:ln/>
        </p:spPr>
        <p:txBody>
          <a:bodyPr/>
          <a:lstStyle/>
          <a:p>
            <a:endParaRPr lang="en-US" dirty="0" smtClean="0">
              <a:latin typeface="Arial" charset="0"/>
              <a:ea typeface="ＭＳ Ｐゴシック"/>
              <a:cs typeface="ＭＳ Ｐゴシック"/>
            </a:endParaRPr>
          </a:p>
        </p:txBody>
      </p:sp>
      <p:sp>
        <p:nvSpPr>
          <p:cNvPr id="4" name="Slide Number Placeholder 3"/>
          <p:cNvSpPr txBox="1">
            <a:spLocks noGrp="1"/>
          </p:cNvSpPr>
          <p:nvPr/>
        </p:nvSpPr>
        <p:spPr bwMode="auto">
          <a:xfrm>
            <a:off x="5181600" y="6515100"/>
            <a:ext cx="3962400" cy="342900"/>
          </a:xfrm>
          <a:prstGeom prst="rect">
            <a:avLst/>
          </a:prstGeom>
          <a:noFill/>
          <a:ln>
            <a:miter lim="800000"/>
            <a:headEnd/>
            <a:tailEnd/>
          </a:ln>
        </p:spPr>
        <p:txBody>
          <a:bodyPr anchor="b"/>
          <a:lstStyle/>
          <a:p>
            <a:pPr algn="r" eaLnBrk="0" hangingPunct="0">
              <a:defRPr/>
            </a:pPr>
            <a:fld id="{F9B71C30-48A1-483D-8AEC-DB7307435A55}" type="slidenum">
              <a:rPr lang="en-US" sz="1200">
                <a:solidFill>
                  <a:prstClr val="black"/>
                </a:solidFill>
                <a:latin typeface="Times" charset="0"/>
                <a:cs typeface="Arial" charset="0"/>
              </a:rPr>
              <a:pPr algn="r" eaLnBrk="0" hangingPunct="0">
                <a:defRPr/>
              </a:pPr>
              <a:t>13</a:t>
            </a:fld>
            <a:endParaRPr lang="en-US" sz="1200" dirty="0">
              <a:solidFill>
                <a:prstClr val="black"/>
              </a:solidFill>
              <a:latin typeface="Times"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0.xml"/><Relationship Id="rId4" Type="http://schemas.openxmlformats.org/officeDocument/2006/relationships/image" Target="../media/image7.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1.xml"/><Relationship Id="rId4" Type="http://schemas.openxmlformats.org/officeDocument/2006/relationships/image" Target="../media/image1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11.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3.xml"/><Relationship Id="rId4" Type="http://schemas.openxmlformats.org/officeDocument/2006/relationships/image" Target="../media/image7.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11.w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11.w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34" y="3596173"/>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3" y="4410273"/>
            <a:ext cx="7075289" cy="532642"/>
          </a:xfrm>
        </p:spPr>
        <p:txBody>
          <a:bodyPr/>
          <a:lstStyle>
            <a:lvl1pPr marL="0" marR="0" indent="0" algn="l" defTabSz="914202"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11" indent="0" algn="ctr">
              <a:buNone/>
              <a:defRPr>
                <a:solidFill>
                  <a:schemeClr val="tx1">
                    <a:tint val="75000"/>
                  </a:schemeClr>
                </a:solidFill>
              </a:defRPr>
            </a:lvl2pPr>
            <a:lvl3pPr marL="571021" indent="0" algn="ctr">
              <a:buNone/>
              <a:defRPr>
                <a:solidFill>
                  <a:schemeClr val="tx1">
                    <a:tint val="75000"/>
                  </a:schemeClr>
                </a:solidFill>
              </a:defRPr>
            </a:lvl3pPr>
            <a:lvl4pPr marL="856533" indent="0" algn="ctr">
              <a:buNone/>
              <a:defRPr>
                <a:solidFill>
                  <a:schemeClr val="tx1">
                    <a:tint val="75000"/>
                  </a:schemeClr>
                </a:solidFill>
              </a:defRPr>
            </a:lvl4pPr>
            <a:lvl5pPr marL="1142044" indent="0" algn="ctr">
              <a:buNone/>
              <a:defRPr>
                <a:solidFill>
                  <a:schemeClr val="tx1">
                    <a:tint val="75000"/>
                  </a:schemeClr>
                </a:solidFill>
              </a:defRPr>
            </a:lvl5pPr>
            <a:lvl6pPr marL="1427555" indent="0" algn="ctr">
              <a:buNone/>
              <a:defRPr>
                <a:solidFill>
                  <a:schemeClr val="tx1">
                    <a:tint val="75000"/>
                  </a:schemeClr>
                </a:solidFill>
              </a:defRPr>
            </a:lvl6pPr>
            <a:lvl7pPr marL="1713066" indent="0" algn="ctr">
              <a:buNone/>
              <a:defRPr>
                <a:solidFill>
                  <a:schemeClr val="tx1">
                    <a:tint val="75000"/>
                  </a:schemeClr>
                </a:solidFill>
              </a:defRPr>
            </a:lvl7pPr>
            <a:lvl8pPr marL="1998578" indent="0" algn="ctr">
              <a:buNone/>
              <a:defRPr>
                <a:solidFill>
                  <a:schemeClr val="tx1">
                    <a:tint val="75000"/>
                  </a:schemeClr>
                </a:solidFill>
              </a:defRPr>
            </a:lvl8pPr>
            <a:lvl9pPr marL="2284088"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88"/>
            <a:ext cx="2895600" cy="274637"/>
          </a:xfrm>
        </p:spPr>
        <p:txBody>
          <a:bodyPr/>
          <a:lstStyle>
            <a:lvl1pPr>
              <a:defRPr/>
            </a:lvl1pPr>
          </a:lstStyle>
          <a:p>
            <a:pPr>
              <a:defRPr/>
            </a:pPr>
            <a:endParaRPr lang="en-US" dirty="0"/>
          </a:p>
        </p:txBody>
      </p:sp>
      <p:pic>
        <p:nvPicPr>
          <p:cNvPr id="9" name="Picture 16"/>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144588" y="3101679"/>
            <a:ext cx="222726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 xmlns:a14="http://schemas.microsoft.com/office/drawing/2010/main" val="0"/>
              </a:ext>
            </a:extLst>
          </a:blip>
          <a:srcRect/>
          <a:stretch>
            <a:fillRect/>
          </a:stretch>
        </p:blipFill>
        <p:spPr bwMode="auto">
          <a:xfrm>
            <a:off x="0" y="685825"/>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 xmlns:a14="http://schemas.microsoft.com/office/drawing/2010/main" val="0"/>
              </a:ext>
            </a:extLst>
          </a:blip>
          <a:srcRect/>
          <a:stretch>
            <a:fillRect/>
          </a:stretch>
        </p:blipFill>
        <p:spPr bwMode="auto">
          <a:xfrm>
            <a:off x="3262316" y="685825"/>
            <a:ext cx="5881687" cy="2117725"/>
          </a:xfrm>
          <a:prstGeom prst="rect">
            <a:avLst/>
          </a:prstGeom>
          <a:solidFill>
            <a:schemeClr val="tx2"/>
          </a:solidFill>
          <a:ln>
            <a:noFill/>
          </a:ln>
          <a:extLst/>
        </p:spPr>
      </p:pic>
    </p:spTree>
    <p:extLst>
      <p:ext uri="{BB962C8B-B14F-4D97-AF65-F5344CB8AC3E}">
        <p14:creationId xmlns="" xmlns:p14="http://schemas.microsoft.com/office/powerpoint/2010/main" val="335530169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100940877"/>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2115574234"/>
      </p:ext>
    </p:extLst>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46"/>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3219337269"/>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2905283090"/>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3167639711"/>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100"/>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3"/>
            <a:ext cx="7900974" cy="3648075"/>
          </a:xfrm>
        </p:spPr>
        <p:txBody>
          <a:bodyPr wrap="square"/>
          <a:lstStyle>
            <a:lvl1pPr marL="117449" indent="-117449">
              <a:spcBef>
                <a:spcPts val="400"/>
              </a:spcBef>
              <a:spcAft>
                <a:spcPts val="200"/>
              </a:spcAft>
              <a:buFont typeface="Arial" pitchFamily="34" charset="0"/>
              <a:buChar char="•"/>
              <a:defRPr sz="1200" b="0"/>
            </a:lvl1pPr>
            <a:lvl2pPr marL="344414" indent="-177761">
              <a:spcAft>
                <a:spcPts val="0"/>
              </a:spcAft>
              <a:buClr>
                <a:schemeClr val="tx1"/>
              </a:buClr>
              <a:buFont typeface="Arial" pitchFamily="34" charset="0"/>
              <a:buChar char="–"/>
              <a:defRPr sz="1100"/>
            </a:lvl2pPr>
            <a:lvl3pPr marL="574550" indent="-171413">
              <a:buClr>
                <a:schemeClr val="tx2"/>
              </a:buClr>
              <a:buFont typeface="Arial" pitchFamily="34" charset="0"/>
              <a:buChar char="•"/>
              <a:defRPr sz="1100">
                <a:solidFill>
                  <a:schemeClr val="tx1"/>
                </a:solidFill>
              </a:defRPr>
            </a:lvl3pPr>
            <a:lvl4pPr marL="855478" indent="-107927">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199890" indent="-166652">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216"/>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2"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777" eaLnBrk="1" hangingPunct="1">
                <a:spcBef>
                  <a:spcPts val="0"/>
                </a:spcBef>
                <a:buClr>
                  <a:srgbClr val="829E7E"/>
                </a:buClr>
                <a:buFont typeface="Arial"/>
                <a:buNone/>
                <a:defRPr/>
              </a:pPr>
              <a:t>‹#›</a:t>
            </a:fld>
            <a:endParaRPr lang="en-US" sz="600" dirty="0" smtClean="0">
              <a:solidFill>
                <a:srgbClr val="292929"/>
              </a:solidFill>
            </a:endParaRPr>
          </a:p>
        </p:txBody>
      </p:sp>
      <p:sp>
        <p:nvSpPr>
          <p:cNvPr id="16"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7" name="Straight Connector 16"/>
          <p:cNvCxnSpPr/>
          <p:nvPr userDrawn="1"/>
        </p:nvCxnSpPr>
        <p:spPr>
          <a:xfrm flipH="1">
            <a:off x="824370" y="489789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4" name="Group 17"/>
          <p:cNvGrpSpPr/>
          <p:nvPr userDrawn="1"/>
        </p:nvGrpSpPr>
        <p:grpSpPr>
          <a:xfrm>
            <a:off x="3094544" y="4875691"/>
            <a:ext cx="2289387" cy="219168"/>
            <a:chOff x="3094495" y="4875691"/>
            <a:chExt cx="2289387" cy="219168"/>
          </a:xfrm>
        </p:grpSpPr>
        <p:sp>
          <p:nvSpPr>
            <p:cNvPr id="19"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0" name="Straight Connector 19"/>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2077361700"/>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8"/>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62"/>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0"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777" eaLnBrk="1" hangingPunct="1">
                <a:spcBef>
                  <a:spcPts val="0"/>
                </a:spcBef>
                <a:buClr>
                  <a:srgbClr val="829E7E"/>
                </a:buClr>
                <a:buFont typeface="Arial"/>
                <a:buNone/>
                <a:defRPr/>
              </a:pPr>
              <a:t>‹#›</a:t>
            </a:fld>
            <a:endParaRPr lang="en-US" sz="600" dirty="0" smtClean="0">
              <a:solidFill>
                <a:srgbClr val="292929"/>
              </a:solidFill>
            </a:endParaRPr>
          </a:p>
        </p:txBody>
      </p:sp>
      <p:sp>
        <p:nvSpPr>
          <p:cNvPr id="15"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6" name="Straight Connector 15"/>
          <p:cNvCxnSpPr/>
          <p:nvPr userDrawn="1"/>
        </p:nvCxnSpPr>
        <p:spPr>
          <a:xfrm flipH="1">
            <a:off x="824370" y="489789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6"/>
          <p:cNvGrpSpPr/>
          <p:nvPr userDrawn="1"/>
        </p:nvGrpSpPr>
        <p:grpSpPr>
          <a:xfrm>
            <a:off x="3094544" y="4875691"/>
            <a:ext cx="2289387" cy="219168"/>
            <a:chOff x="3094495" y="4875691"/>
            <a:chExt cx="2289387" cy="219168"/>
          </a:xfrm>
        </p:grpSpPr>
        <p:sp>
          <p:nvSpPr>
            <p:cNvPr id="18"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9" name="Straight Connector 18"/>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2581929332"/>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3" descr="Oracle"/>
          <p:cNvPicPr>
            <a:picLocks noChangeAspect="1" noChangeArrowheads="1"/>
          </p:cNvPicPr>
          <p:nvPr userDrawn="1"/>
        </p:nvPicPr>
        <p:blipFill>
          <a:blip r:embed="rId2"/>
          <a:srcRect/>
          <a:stretch>
            <a:fillRect/>
          </a:stretch>
        </p:blipFill>
        <p:spPr bwMode="auto">
          <a:xfrm>
            <a:off x="914400" y="3257578"/>
            <a:ext cx="2895600" cy="271463"/>
          </a:xfrm>
          <a:prstGeom prst="rect">
            <a:avLst/>
          </a:prstGeom>
          <a:noFill/>
          <a:ln w="9525">
            <a:noFill/>
            <a:miter lim="800000"/>
            <a:headEnd/>
            <a:tailEnd/>
          </a:ln>
        </p:spPr>
      </p:pic>
      <p:sp>
        <p:nvSpPr>
          <p:cNvPr id="5" name="Rectangle 71"/>
          <p:cNvSpPr>
            <a:spLocks noChangeArrowheads="1"/>
          </p:cNvSpPr>
          <p:nvPr userDrawn="1"/>
        </p:nvSpPr>
        <p:spPr bwMode="auto">
          <a:xfrm>
            <a:off x="914400" y="685800"/>
            <a:ext cx="2819400" cy="2114550"/>
          </a:xfrm>
          <a:prstGeom prst="rect">
            <a:avLst/>
          </a:prstGeom>
          <a:solidFill>
            <a:srgbClr val="ADADAD"/>
          </a:solidFill>
          <a:ln w="12700">
            <a:noFill/>
            <a:miter lim="800000"/>
            <a:headEnd/>
            <a:tailEnd/>
          </a:ln>
        </p:spPr>
        <p:txBody>
          <a:bodyPr wrap="none" anchor="ctr" anchorCtr="1"/>
          <a:lstStyle/>
          <a:p>
            <a:pPr algn="ctr" eaLnBrk="0" hangingPunct="0"/>
            <a:r>
              <a:rPr lang="en-US" sz="1400" b="1" smtClean="0">
                <a:solidFill>
                  <a:srgbClr val="000000"/>
                </a:solidFill>
                <a:ea typeface="MS PGothic" pitchFamily="34" charset="-128"/>
              </a:rPr>
              <a:t>&lt;Insert Picture Here&gt;</a:t>
            </a:r>
          </a:p>
        </p:txBody>
      </p:sp>
      <p:pic>
        <p:nvPicPr>
          <p:cNvPr id="6" name="Picture 74" descr="Tall Red"/>
          <p:cNvPicPr>
            <a:picLocks noChangeAspect="1" noChangeArrowheads="1"/>
          </p:cNvPicPr>
          <p:nvPr userDrawn="1"/>
        </p:nvPicPr>
        <p:blipFill>
          <a:blip r:embed="rId3"/>
          <a:srcRect/>
          <a:stretch>
            <a:fillRect/>
          </a:stretch>
        </p:blipFill>
        <p:spPr bwMode="auto">
          <a:xfrm>
            <a:off x="0" y="685828"/>
            <a:ext cx="914400" cy="2116931"/>
          </a:xfrm>
          <a:prstGeom prst="rect">
            <a:avLst/>
          </a:prstGeom>
          <a:noFill/>
          <a:ln w="9525">
            <a:noFill/>
            <a:miter lim="800000"/>
            <a:headEnd/>
            <a:tailEnd/>
          </a:ln>
        </p:spPr>
      </p:pic>
      <p:pic>
        <p:nvPicPr>
          <p:cNvPr id="7" name="Picture 75" descr="Wide Red"/>
          <p:cNvPicPr>
            <a:picLocks noChangeAspect="1" noChangeArrowheads="1"/>
          </p:cNvPicPr>
          <p:nvPr userDrawn="1"/>
        </p:nvPicPr>
        <p:blipFill>
          <a:blip r:embed="rId4"/>
          <a:srcRect/>
          <a:stretch>
            <a:fillRect/>
          </a:stretch>
        </p:blipFill>
        <p:spPr bwMode="auto">
          <a:xfrm>
            <a:off x="3736987" y="685828"/>
            <a:ext cx="5407025" cy="2116931"/>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3600478"/>
            <a:ext cx="7772400" cy="645319"/>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4286250"/>
            <a:ext cx="6400800" cy="571500"/>
          </a:xfrm>
        </p:spPr>
        <p:txBody>
          <a:bodyPr lIns="91440" tIns="45720" rIns="91440" bIns="45720"/>
          <a:lstStyle>
            <a:lvl1pPr marL="0" indent="0">
              <a:spcBef>
                <a:spcPct val="0"/>
              </a:spcBef>
              <a:buFontTx/>
              <a:buNone/>
              <a:defRPr sz="1600"/>
            </a:lvl1pPr>
          </a:lstStyle>
          <a:p>
            <a:r>
              <a:rPr lang="en-US"/>
              <a:t>Click to edit Master subtitle style</a:t>
            </a:r>
          </a:p>
        </p:txBody>
      </p:sp>
      <p:sp>
        <p:nvSpPr>
          <p:cNvPr id="8" name="Date Placeholder 9"/>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743A318C-32D5-46BF-8CD7-C26058299B38}"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9" name="Slide Number Placeholder 10"/>
          <p:cNvSpPr>
            <a:spLocks noGrp="1"/>
          </p:cNvSpPr>
          <p:nvPr>
            <p:ph type="sldNum" sz="quarter" idx="11"/>
          </p:nvPr>
        </p:nvSpPr>
        <p:spPr/>
        <p:txBody>
          <a:bodyPr/>
          <a:lstStyle>
            <a:lvl1pPr>
              <a:defRPr/>
            </a:lvl1pPr>
          </a:lstStyle>
          <a:p>
            <a:pPr>
              <a:buClr>
                <a:srgbClr val="FD0000"/>
              </a:buClr>
            </a:pPr>
            <a:fld id="{62943D5F-78F4-482C-9E4F-E35A88A53E38}" type="slidenum">
              <a:rPr lang="en-US">
                <a:solidFill>
                  <a:srgbClr val="000000"/>
                </a:solidFill>
              </a:rPr>
              <a:pPr>
                <a:buClr>
                  <a:srgbClr val="FD0000"/>
                </a:buClr>
              </a:pPr>
              <a:t>‹#›</a:t>
            </a:fld>
            <a:endParaRPr lang="en-US">
              <a:solidFill>
                <a:srgbClr val="000000"/>
              </a:solidFill>
            </a:endParaRPr>
          </a:p>
        </p:txBody>
      </p:sp>
      <p:sp>
        <p:nvSpPr>
          <p:cNvPr id="10" name="Footer Placeholder 11"/>
          <p:cNvSpPr>
            <a:spLocks noGrp="1"/>
          </p:cNvSpPr>
          <p:nvPr>
            <p:ph type="ftr" sz="quarter" idx="12"/>
          </p:nvPr>
        </p:nvSpPr>
        <p:spPr/>
        <p:txBody>
          <a:bodyPr/>
          <a:lstStyle>
            <a:lvl1pPr>
              <a:defRPr/>
            </a:lvl1pPr>
          </a:lstStyle>
          <a:p>
            <a:r>
              <a:rPr lang="en-US">
                <a:solidFill>
                  <a:srgbClr val="000000"/>
                </a:solidFill>
              </a:rPr>
              <a:t>Oracle Confidentiial – Internal Use Only</a:t>
            </a:r>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8"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9"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32B3B4DA-D980-4F97-945E-4211B68BBD44}"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D1976E6C-AE82-426A-9667-BFC01A061055}"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1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5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ADA57A09-6791-49EC-9E02-09B6A44C7D67}"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3ACC76D8-AFE4-44AE-8D1F-110F6B922074}"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907787414"/>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8"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C626AED2-FF0E-4FFB-BBBE-823523708CAC}"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9" name="Slide Number Placeholder 11"/>
          <p:cNvSpPr>
            <a:spLocks noGrp="1"/>
          </p:cNvSpPr>
          <p:nvPr>
            <p:ph type="sldNum" sz="quarter" idx="12"/>
          </p:nvPr>
        </p:nvSpPr>
        <p:spPr/>
        <p:txBody>
          <a:bodyPr/>
          <a:lstStyle>
            <a:lvl1pPr>
              <a:defRPr/>
            </a:lvl1pPr>
          </a:lstStyle>
          <a:p>
            <a:pPr>
              <a:buClr>
                <a:srgbClr val="FD0000"/>
              </a:buClr>
            </a:pPr>
            <a:fld id="{757586F4-8E8B-43A1-A2D7-A2B8BB68D4A6}"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4"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ED27532E-E24D-4C1B-A3F2-A53261EB8B7B}"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5" name="Slide Number Placeholder 11"/>
          <p:cNvSpPr>
            <a:spLocks noGrp="1"/>
          </p:cNvSpPr>
          <p:nvPr>
            <p:ph type="sldNum" sz="quarter" idx="12"/>
          </p:nvPr>
        </p:nvSpPr>
        <p:spPr/>
        <p:txBody>
          <a:bodyPr/>
          <a:lstStyle>
            <a:lvl1pPr>
              <a:defRPr/>
            </a:lvl1pPr>
          </a:lstStyle>
          <a:p>
            <a:pPr>
              <a:buClr>
                <a:srgbClr val="FD0000"/>
              </a:buClr>
            </a:pPr>
            <a:fld id="{594B1E3B-FBE6-44D8-9CB2-EA7426000B51}"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3"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9B222E1B-B5D4-43DE-8A4A-EC2610954F70}"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4" name="Slide Number Placeholder 11"/>
          <p:cNvSpPr>
            <a:spLocks noGrp="1"/>
          </p:cNvSpPr>
          <p:nvPr>
            <p:ph type="sldNum" sz="quarter" idx="12"/>
          </p:nvPr>
        </p:nvSpPr>
        <p:spPr/>
        <p:txBody>
          <a:bodyPr/>
          <a:lstStyle>
            <a:lvl1pPr>
              <a:defRPr/>
            </a:lvl1pPr>
          </a:lstStyle>
          <a:p>
            <a:pPr>
              <a:buClr>
                <a:srgbClr val="FD0000"/>
              </a:buClr>
            </a:pPr>
            <a:fld id="{1F73F3FC-C147-4FB9-B1AE-8ED435F2CDCA}"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D8D857B-21E1-4E12-99BC-71102F9BFC30}"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D1719576-5B9A-4F12-97EB-317217E11753}"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3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3E09BD0-290D-40A0-8361-D4CCB7DB380C}"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8B81A094-EC9D-44FF-880D-C73377CD788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929C1DC-4D6E-4FBA-8AAB-AFAD292BC417}"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C68B2DE2-F2AC-4FB8-8F2C-75DE39F1A16A}"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54" y="228600"/>
            <a:ext cx="1946275"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44" y="228600"/>
            <a:ext cx="568642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1BC811E-1093-48D0-8D91-F6AA6FE8CB79}"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728A3F15-031F-499E-A351-73540089C98F}"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228602"/>
            <a:ext cx="7581900" cy="70604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00150"/>
            <a:ext cx="7537450" cy="3257550"/>
          </a:xfrm>
        </p:spPr>
        <p:txBody>
          <a:bodyPr/>
          <a:lstStyle/>
          <a:p>
            <a:pPr lvl="0"/>
            <a:endParaRPr lang="en-US" noProof="0" smtClean="0"/>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8843070-89D5-41E0-9A3D-8D80B23E6684}"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52DC94DD-24E4-4054-9292-EC55D1DAB27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1"/>
          <p:cNvSpPr>
            <a:spLocks noChangeArrowheads="1"/>
          </p:cNvSpPr>
          <p:nvPr/>
        </p:nvSpPr>
        <p:spPr bwMode="auto">
          <a:xfrm>
            <a:off x="914400" y="685800"/>
            <a:ext cx="2819400" cy="2114550"/>
          </a:xfrm>
          <a:prstGeom prst="rect">
            <a:avLst/>
          </a:prstGeom>
          <a:solidFill>
            <a:schemeClr val="accent1"/>
          </a:solidFill>
          <a:ln w="12700">
            <a:noFill/>
            <a:miter lim="800000"/>
            <a:headEnd/>
            <a:tailEnd/>
          </a:ln>
        </p:spPr>
        <p:txBody>
          <a:bodyPr wrap="none" anchor="ctr" anchorCtr="1"/>
          <a:lstStyle/>
          <a:p>
            <a:pPr algn="ctr" eaLnBrk="0" hangingPunct="0"/>
            <a:endParaRPr lang="en-GB" sz="1400" b="1" smtClean="0">
              <a:solidFill>
                <a:srgbClr val="000000"/>
              </a:solidFill>
            </a:endParaRPr>
          </a:p>
        </p:txBody>
      </p:sp>
      <p:pic>
        <p:nvPicPr>
          <p:cNvPr id="4" name="Picture 74" descr="Tall Red"/>
          <p:cNvPicPr>
            <a:picLocks noChangeAspect="1" noChangeArrowheads="1"/>
          </p:cNvPicPr>
          <p:nvPr userDrawn="1"/>
        </p:nvPicPr>
        <p:blipFill>
          <a:blip r:embed="rId2"/>
          <a:srcRect/>
          <a:stretch>
            <a:fillRect/>
          </a:stretch>
        </p:blipFill>
        <p:spPr bwMode="auto">
          <a:xfrm>
            <a:off x="0" y="685807"/>
            <a:ext cx="914400" cy="2116931"/>
          </a:xfrm>
          <a:prstGeom prst="rect">
            <a:avLst/>
          </a:prstGeom>
          <a:noFill/>
          <a:ln w="9525">
            <a:noFill/>
            <a:miter lim="800000"/>
            <a:headEnd/>
            <a:tailEnd/>
          </a:ln>
        </p:spPr>
      </p:pic>
      <p:pic>
        <p:nvPicPr>
          <p:cNvPr id="5" name="Picture 75" descr="Wide Red"/>
          <p:cNvPicPr>
            <a:picLocks noChangeAspect="1" noChangeArrowheads="1"/>
          </p:cNvPicPr>
          <p:nvPr/>
        </p:nvPicPr>
        <p:blipFill>
          <a:blip r:embed="rId3"/>
          <a:srcRect/>
          <a:stretch>
            <a:fillRect/>
          </a:stretch>
        </p:blipFill>
        <p:spPr bwMode="auto">
          <a:xfrm>
            <a:off x="3736987" y="685807"/>
            <a:ext cx="5407025" cy="2116931"/>
          </a:xfrm>
          <a:prstGeom prst="rect">
            <a:avLst/>
          </a:prstGeom>
          <a:noFill/>
          <a:ln w="9525">
            <a:noFill/>
            <a:miter lim="800000"/>
            <a:headEnd/>
            <a:tailEnd/>
          </a:ln>
        </p:spPr>
      </p:pic>
      <p:pic>
        <p:nvPicPr>
          <p:cNvPr id="6" name="Picture 2"/>
          <p:cNvPicPr>
            <a:picLocks noChangeAspect="1" noChangeArrowheads="1"/>
          </p:cNvPicPr>
          <p:nvPr userDrawn="1"/>
        </p:nvPicPr>
        <p:blipFill>
          <a:blip r:embed="rId4"/>
          <a:srcRect/>
          <a:stretch>
            <a:fillRect/>
          </a:stretch>
        </p:blipFill>
        <p:spPr bwMode="auto">
          <a:xfrm>
            <a:off x="823928" y="3164688"/>
            <a:ext cx="4041775" cy="557213"/>
          </a:xfrm>
          <a:prstGeom prst="rect">
            <a:avLst/>
          </a:prstGeom>
          <a:noFill/>
          <a:ln w="9525">
            <a:noFill/>
            <a:miter lim="800000"/>
            <a:headEnd/>
            <a:tailEnd/>
          </a:ln>
        </p:spPr>
      </p:pic>
      <p:sp>
        <p:nvSpPr>
          <p:cNvPr id="8" name="Rectangle 11"/>
          <p:cNvSpPr>
            <a:spLocks noGrp="1" noChangeArrowheads="1"/>
          </p:cNvSpPr>
          <p:nvPr>
            <p:ph type="ctrTitle" idx="4294967295"/>
          </p:nvPr>
        </p:nvSpPr>
        <p:spPr>
          <a:xfrm>
            <a:off x="777079" y="3709562"/>
            <a:ext cx="7650163" cy="997861"/>
          </a:xfrm>
        </p:spPr>
        <p:txBody>
          <a:bodyPr lIns="91440" tIns="45720" rIns="91440" bIns="45720" anchor="b"/>
          <a:lstStyle>
            <a:lvl1pPr>
              <a:defRPr baseline="0"/>
            </a:lvl1pPr>
          </a:lstStyle>
          <a:p>
            <a:r>
              <a:rPr lang="en-US" dirty="0" smtClean="0"/>
              <a:t>Click to edit Master title style</a:t>
            </a:r>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25" descr="Red Bar"/>
          <p:cNvPicPr>
            <a:picLocks noChangeAspect="1" noChangeArrowheads="1"/>
          </p:cNvPicPr>
          <p:nvPr/>
        </p:nvPicPr>
        <p:blipFill>
          <a:blip r:embed="rId2"/>
          <a:srcRect/>
          <a:stretch>
            <a:fillRect/>
          </a:stretch>
        </p:blipFill>
        <p:spPr bwMode="auto">
          <a:xfrm>
            <a:off x="0" y="4629157"/>
            <a:ext cx="9144000" cy="169069"/>
          </a:xfrm>
          <a:prstGeom prst="rect">
            <a:avLst/>
          </a:prstGeom>
          <a:noFill/>
          <a:ln w="9525">
            <a:noFill/>
            <a:miter lim="800000"/>
            <a:headEnd/>
            <a:tailEnd/>
          </a:ln>
        </p:spPr>
      </p:pic>
      <p:pic>
        <p:nvPicPr>
          <p:cNvPr id="3" name="Picture 24" descr="Small Red Square"/>
          <p:cNvPicPr>
            <a:picLocks noChangeAspect="1" noChangeArrowheads="1"/>
          </p:cNvPicPr>
          <p:nvPr/>
        </p:nvPicPr>
        <p:blipFill>
          <a:blip r:embed="rId3"/>
          <a:srcRect/>
          <a:stretch>
            <a:fillRect/>
          </a:stretch>
        </p:blipFill>
        <p:spPr bwMode="auto">
          <a:xfrm>
            <a:off x="15" y="0"/>
            <a:ext cx="688975" cy="514350"/>
          </a:xfrm>
          <a:prstGeom prst="rect">
            <a:avLst/>
          </a:prstGeom>
          <a:noFill/>
          <a:ln w="9525">
            <a:noFill/>
            <a:miter lim="800000"/>
            <a:headEnd/>
            <a:tailEnd/>
          </a:ln>
        </p:spPr>
      </p:pic>
      <p:sp>
        <p:nvSpPr>
          <p:cNvPr id="4" name="Rectangle 9"/>
          <p:cNvSpPr>
            <a:spLocks noChangeArrowheads="1"/>
          </p:cNvSpPr>
          <p:nvPr/>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FD0000"/>
              </a:buClr>
            </a:pPr>
            <a:endParaRPr lang="en-US" sz="2000" smtClean="0">
              <a:solidFill>
                <a:srgbClr val="000000"/>
              </a:solidFill>
              <a:cs typeface="+mn-cs"/>
            </a:endParaRPr>
          </a:p>
        </p:txBody>
      </p:sp>
      <p:pic>
        <p:nvPicPr>
          <p:cNvPr id="5" name="Picture 20" descr="Oracle WHITE"/>
          <p:cNvPicPr>
            <a:picLocks noChangeAspect="1" noChangeArrowheads="1"/>
          </p:cNvPicPr>
          <p:nvPr/>
        </p:nvPicPr>
        <p:blipFill>
          <a:blip r:embed="rId4"/>
          <a:srcRect/>
          <a:stretch>
            <a:fillRect/>
          </a:stretch>
        </p:blipFill>
        <p:spPr bwMode="auto">
          <a:xfrm>
            <a:off x="7620000" y="4669639"/>
            <a:ext cx="947738" cy="89297"/>
          </a:xfrm>
          <a:prstGeom prst="rect">
            <a:avLst/>
          </a:prstGeom>
          <a:noFill/>
          <a:ln w="9525">
            <a:noFill/>
            <a:miter lim="800000"/>
            <a:headEnd/>
            <a:tailEnd/>
          </a:ln>
        </p:spPr>
      </p:pic>
      <p:sp>
        <p:nvSpPr>
          <p:cNvPr id="6"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7"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8"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2115574234"/>
      </p:ext>
    </p:extLst>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0" descr="Oracle_Logo_485C.jpg                                           00104BF0Macintosh HD                   BE05FFEF:"/>
          <p:cNvPicPr>
            <a:picLocks noChangeAspect="1" noChangeArrowheads="1"/>
          </p:cNvPicPr>
          <p:nvPr userDrawn="1"/>
        </p:nvPicPr>
        <p:blipFill>
          <a:blip r:embed="rId2"/>
          <a:srcRect/>
          <a:stretch>
            <a:fillRect/>
          </a:stretch>
        </p:blipFill>
        <p:spPr bwMode="auto">
          <a:xfrm>
            <a:off x="863607" y="3273029"/>
            <a:ext cx="2925763" cy="275034"/>
          </a:xfrm>
          <a:prstGeom prst="rect">
            <a:avLst/>
          </a:prstGeom>
          <a:noFill/>
          <a:ln w="9525">
            <a:noFill/>
            <a:miter lim="800000"/>
            <a:headEnd/>
            <a:tailEnd/>
          </a:ln>
        </p:spPr>
      </p:pic>
      <p:pic>
        <p:nvPicPr>
          <p:cNvPr id="5" name="Picture 124" descr="&#10;OOW_PPT_1.jpg                                                  00761B4AMacintosh HD                   C562B828:"/>
          <p:cNvPicPr>
            <a:picLocks noChangeAspect="1" noChangeArrowheads="1"/>
          </p:cNvPicPr>
          <p:nvPr userDrawn="1"/>
        </p:nvPicPr>
        <p:blipFill>
          <a:blip r:embed="rId3"/>
          <a:srcRect/>
          <a:stretch>
            <a:fillRect/>
          </a:stretch>
        </p:blipFill>
        <p:spPr bwMode="auto">
          <a:xfrm>
            <a:off x="0" y="689374"/>
            <a:ext cx="9145588" cy="2126456"/>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00100" y="3609982"/>
            <a:ext cx="7772400" cy="645319"/>
          </a:xfrm>
        </p:spPr>
        <p:txBody>
          <a:bodyPr lIns="91440" tIns="45720" rIns="91440" bIns="45720" anchor="b"/>
          <a:lstStyle>
            <a:lvl1pPr>
              <a:defRPr sz="1800"/>
            </a:lvl1pPr>
          </a:lstStyle>
          <a:p>
            <a:r>
              <a:rPr lang="en-US"/>
              <a:t>Click to edit Master title style</a:t>
            </a:r>
          </a:p>
        </p:txBody>
      </p:sp>
      <p:sp>
        <p:nvSpPr>
          <p:cNvPr id="262221" name="Rectangle 77"/>
          <p:cNvSpPr>
            <a:spLocks noGrp="1" noChangeArrowheads="1"/>
          </p:cNvSpPr>
          <p:nvPr>
            <p:ph type="subTitle" sz="quarter" idx="1"/>
          </p:nvPr>
        </p:nvSpPr>
        <p:spPr>
          <a:xfrm>
            <a:off x="800100" y="4295775"/>
            <a:ext cx="6400800" cy="571500"/>
          </a:xfrm>
        </p:spPr>
        <p:txBody>
          <a:bodyPr lIns="91440" tIns="45720" rIns="91440" bIns="45720"/>
          <a:lstStyle>
            <a:lvl1pPr marL="0" indent="0">
              <a:spcBef>
                <a:spcPct val="0"/>
              </a:spcBef>
              <a:buFont typeface="Times"/>
              <a:buNone/>
              <a:defRPr sz="1600"/>
            </a:lvl1pPr>
          </a:lstStyle>
          <a:p>
            <a:r>
              <a:rPr lang="en-US"/>
              <a:t>Click to edit Master subtitle style</a:t>
            </a:r>
          </a:p>
        </p:txBody>
      </p:sp>
    </p:spTree>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5"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46"/>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3219337269"/>
      </p:ext>
    </p:extLst>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91710"/>
            <a:ext cx="1898650" cy="41659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91710"/>
            <a:ext cx="5543550" cy="41659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200150"/>
            <a:ext cx="7537450" cy="3257550"/>
          </a:xfrm>
        </p:spPr>
        <p:txBody>
          <a:bodyPr/>
          <a:lstStyle/>
          <a:p>
            <a:pPr lvl="0"/>
            <a:endParaRPr lang="en-US" noProof="0" smtClean="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76300" y="1200150"/>
            <a:ext cx="7537450" cy="3257550"/>
          </a:xfrm>
        </p:spPr>
        <p:txBody>
          <a:bodyPr/>
          <a:lstStyle/>
          <a:p>
            <a:endParaRPr lang="en-US"/>
          </a:p>
        </p:txBody>
      </p:sp>
      <p:sp>
        <p:nvSpPr>
          <p:cNvPr id="4" name="Footer Placeholder 3"/>
          <p:cNvSpPr>
            <a:spLocks noGrp="1"/>
          </p:cNvSpPr>
          <p:nvPr>
            <p:ph type="ftr" sz="quarter" idx="10"/>
          </p:nvPr>
        </p:nvSpPr>
        <p:spPr>
          <a:xfrm>
            <a:off x="152400" y="4914900"/>
            <a:ext cx="8839200" cy="114300"/>
          </a:xfrm>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3" descr="Oracle"/>
          <p:cNvPicPr>
            <a:picLocks noChangeAspect="1" noChangeArrowheads="1"/>
          </p:cNvPicPr>
          <p:nvPr userDrawn="1"/>
        </p:nvPicPr>
        <p:blipFill>
          <a:blip r:embed="rId2"/>
          <a:srcRect/>
          <a:stretch>
            <a:fillRect/>
          </a:stretch>
        </p:blipFill>
        <p:spPr bwMode="auto">
          <a:xfrm>
            <a:off x="914400" y="3257578"/>
            <a:ext cx="2895600" cy="271463"/>
          </a:xfrm>
          <a:prstGeom prst="rect">
            <a:avLst/>
          </a:prstGeom>
          <a:noFill/>
          <a:ln w="9525">
            <a:noFill/>
            <a:miter lim="800000"/>
            <a:headEnd/>
            <a:tailEnd/>
          </a:ln>
        </p:spPr>
      </p:pic>
      <p:sp>
        <p:nvSpPr>
          <p:cNvPr id="5" name="Rectangle 71"/>
          <p:cNvSpPr>
            <a:spLocks noChangeArrowheads="1"/>
          </p:cNvSpPr>
          <p:nvPr userDrawn="1"/>
        </p:nvSpPr>
        <p:spPr bwMode="auto">
          <a:xfrm>
            <a:off x="914400" y="685800"/>
            <a:ext cx="2819400" cy="2114550"/>
          </a:xfrm>
          <a:prstGeom prst="rect">
            <a:avLst/>
          </a:prstGeom>
          <a:solidFill>
            <a:srgbClr val="ADADAD"/>
          </a:solidFill>
          <a:ln w="12700">
            <a:noFill/>
            <a:miter lim="800000"/>
            <a:headEnd/>
            <a:tailEnd/>
          </a:ln>
        </p:spPr>
        <p:txBody>
          <a:bodyPr wrap="none" anchor="ctr" anchorCtr="1"/>
          <a:lstStyle/>
          <a:p>
            <a:pPr algn="ctr" eaLnBrk="0" hangingPunct="0"/>
            <a:r>
              <a:rPr lang="en-US" sz="1400" b="1" smtClean="0">
                <a:solidFill>
                  <a:srgbClr val="000000"/>
                </a:solidFill>
                <a:ea typeface="MS PGothic" pitchFamily="34" charset="-128"/>
              </a:rPr>
              <a:t>&lt;Insert Picture Here&gt;</a:t>
            </a:r>
          </a:p>
        </p:txBody>
      </p:sp>
      <p:pic>
        <p:nvPicPr>
          <p:cNvPr id="6" name="Picture 74" descr="Tall Red"/>
          <p:cNvPicPr>
            <a:picLocks noChangeAspect="1" noChangeArrowheads="1"/>
          </p:cNvPicPr>
          <p:nvPr userDrawn="1"/>
        </p:nvPicPr>
        <p:blipFill>
          <a:blip r:embed="rId3"/>
          <a:srcRect/>
          <a:stretch>
            <a:fillRect/>
          </a:stretch>
        </p:blipFill>
        <p:spPr bwMode="auto">
          <a:xfrm>
            <a:off x="0" y="685828"/>
            <a:ext cx="914400" cy="2116931"/>
          </a:xfrm>
          <a:prstGeom prst="rect">
            <a:avLst/>
          </a:prstGeom>
          <a:noFill/>
          <a:ln w="9525">
            <a:noFill/>
            <a:miter lim="800000"/>
            <a:headEnd/>
            <a:tailEnd/>
          </a:ln>
        </p:spPr>
      </p:pic>
      <p:pic>
        <p:nvPicPr>
          <p:cNvPr id="7" name="Picture 75" descr="Wide Red"/>
          <p:cNvPicPr>
            <a:picLocks noChangeAspect="1" noChangeArrowheads="1"/>
          </p:cNvPicPr>
          <p:nvPr userDrawn="1"/>
        </p:nvPicPr>
        <p:blipFill>
          <a:blip r:embed="rId4"/>
          <a:srcRect/>
          <a:stretch>
            <a:fillRect/>
          </a:stretch>
        </p:blipFill>
        <p:spPr bwMode="auto">
          <a:xfrm>
            <a:off x="3736987" y="685828"/>
            <a:ext cx="5407025" cy="2116931"/>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3600478"/>
            <a:ext cx="7772400" cy="645319"/>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4286250"/>
            <a:ext cx="6400800" cy="571500"/>
          </a:xfrm>
        </p:spPr>
        <p:txBody>
          <a:bodyPr lIns="91440" tIns="45720" rIns="91440" bIns="45720"/>
          <a:lstStyle>
            <a:lvl1pPr marL="0" indent="0">
              <a:spcBef>
                <a:spcPct val="0"/>
              </a:spcBef>
              <a:buFontTx/>
              <a:buNone/>
              <a:defRPr sz="1600"/>
            </a:lvl1pPr>
          </a:lstStyle>
          <a:p>
            <a:r>
              <a:rPr lang="en-US"/>
              <a:t>Click to edit Master subtitle style</a:t>
            </a:r>
          </a:p>
        </p:txBody>
      </p:sp>
      <p:sp>
        <p:nvSpPr>
          <p:cNvPr id="8" name="Date Placeholder 9"/>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743A318C-32D5-46BF-8CD7-C26058299B38}"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9" name="Slide Number Placeholder 10"/>
          <p:cNvSpPr>
            <a:spLocks noGrp="1"/>
          </p:cNvSpPr>
          <p:nvPr>
            <p:ph type="sldNum" sz="quarter" idx="11"/>
          </p:nvPr>
        </p:nvSpPr>
        <p:spPr/>
        <p:txBody>
          <a:bodyPr/>
          <a:lstStyle>
            <a:lvl1pPr>
              <a:defRPr/>
            </a:lvl1pPr>
          </a:lstStyle>
          <a:p>
            <a:pPr>
              <a:buClr>
                <a:srgbClr val="FD0000"/>
              </a:buClr>
            </a:pPr>
            <a:fld id="{62943D5F-78F4-482C-9E4F-E35A88A53E38}" type="slidenum">
              <a:rPr lang="en-US">
                <a:solidFill>
                  <a:srgbClr val="000000"/>
                </a:solidFill>
              </a:rPr>
              <a:pPr>
                <a:buClr>
                  <a:srgbClr val="FD0000"/>
                </a:buClr>
              </a:pPr>
              <a:t>‹#›</a:t>
            </a:fld>
            <a:endParaRPr lang="en-US">
              <a:solidFill>
                <a:srgbClr val="000000"/>
              </a:solidFill>
            </a:endParaRPr>
          </a:p>
        </p:txBody>
      </p:sp>
      <p:sp>
        <p:nvSpPr>
          <p:cNvPr id="10" name="Footer Placeholder 11"/>
          <p:cNvSpPr>
            <a:spLocks noGrp="1"/>
          </p:cNvSpPr>
          <p:nvPr>
            <p:ph type="ftr" sz="quarter" idx="12"/>
          </p:nvPr>
        </p:nvSpPr>
        <p:spPr/>
        <p:txBody>
          <a:bodyPr/>
          <a:lstStyle>
            <a:lvl1pPr>
              <a:defRPr/>
            </a:lvl1pPr>
          </a:lstStyle>
          <a:p>
            <a:r>
              <a:rPr lang="en-US">
                <a:solidFill>
                  <a:srgbClr val="000000"/>
                </a:solidFill>
              </a:rPr>
              <a:t>Oracle Confidentiial – Internal Use Only</a:t>
            </a: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8"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9"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32B3B4DA-D980-4F97-945E-4211B68BBD44}"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D1976E6C-AE82-426A-9667-BFC01A061055}"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1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5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ADA57A09-6791-49EC-9E02-09B6A44C7D67}"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3ACC76D8-AFE4-44AE-8D1F-110F6B922074}"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8"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C626AED2-FF0E-4FFB-BBBE-823523708CAC}"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9" name="Slide Number Placeholder 11"/>
          <p:cNvSpPr>
            <a:spLocks noGrp="1"/>
          </p:cNvSpPr>
          <p:nvPr>
            <p:ph type="sldNum" sz="quarter" idx="12"/>
          </p:nvPr>
        </p:nvSpPr>
        <p:spPr/>
        <p:txBody>
          <a:bodyPr/>
          <a:lstStyle>
            <a:lvl1pPr>
              <a:defRPr/>
            </a:lvl1pPr>
          </a:lstStyle>
          <a:p>
            <a:pPr>
              <a:buClr>
                <a:srgbClr val="FD0000"/>
              </a:buClr>
            </a:pPr>
            <a:fld id="{757586F4-8E8B-43A1-A2D7-A2B8BB68D4A6}"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4"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ED27532E-E24D-4C1B-A3F2-A53261EB8B7B}"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5" name="Slide Number Placeholder 11"/>
          <p:cNvSpPr>
            <a:spLocks noGrp="1"/>
          </p:cNvSpPr>
          <p:nvPr>
            <p:ph type="sldNum" sz="quarter" idx="12"/>
          </p:nvPr>
        </p:nvSpPr>
        <p:spPr/>
        <p:txBody>
          <a:bodyPr/>
          <a:lstStyle>
            <a:lvl1pPr>
              <a:defRPr/>
            </a:lvl1pPr>
          </a:lstStyle>
          <a:p>
            <a:pPr>
              <a:buClr>
                <a:srgbClr val="FD0000"/>
              </a:buClr>
            </a:pPr>
            <a:fld id="{594B1E3B-FBE6-44D8-9CB2-EA7426000B51}"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3"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9B222E1B-B5D4-43DE-8A4A-EC2610954F70}"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4" name="Slide Number Placeholder 11"/>
          <p:cNvSpPr>
            <a:spLocks noGrp="1"/>
          </p:cNvSpPr>
          <p:nvPr>
            <p:ph type="sldNum" sz="quarter" idx="12"/>
          </p:nvPr>
        </p:nvSpPr>
        <p:spPr/>
        <p:txBody>
          <a:bodyPr/>
          <a:lstStyle>
            <a:lvl1pPr>
              <a:defRPr/>
            </a:lvl1pPr>
          </a:lstStyle>
          <a:p>
            <a:pPr>
              <a:buClr>
                <a:srgbClr val="FD0000"/>
              </a:buClr>
            </a:pPr>
            <a:fld id="{1F73F3FC-C147-4FB9-B1AE-8ED435F2CDCA}"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2905283090"/>
      </p:ext>
    </p:extLst>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D8D857B-21E1-4E12-99BC-71102F9BFC30}"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D1719576-5B9A-4F12-97EB-317217E11753}"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3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3E09BD0-290D-40A0-8361-D4CCB7DB380C}"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8B81A094-EC9D-44FF-880D-C73377CD788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929C1DC-4D6E-4FBA-8AAB-AFAD292BC417}"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C68B2DE2-F2AC-4FB8-8F2C-75DE39F1A16A}"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54" y="228600"/>
            <a:ext cx="1946275"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44" y="228600"/>
            <a:ext cx="568642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1BC811E-1093-48D0-8D91-F6AA6FE8CB79}"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728A3F15-031F-499E-A351-73540089C98F}"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228602"/>
            <a:ext cx="7581900" cy="70604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00150"/>
            <a:ext cx="7537450" cy="3257550"/>
          </a:xfrm>
        </p:spPr>
        <p:txBody>
          <a:bodyPr/>
          <a:lstStyle/>
          <a:p>
            <a:pPr lvl="0"/>
            <a:endParaRPr lang="en-US" noProof="0" smtClean="0"/>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8843070-89D5-41E0-9A3D-8D80B23E6684}" type="datetime1">
              <a:rPr lang="en-US" sz="2800" smtClean="0">
                <a:solidFill>
                  <a:srgbClr val="000000"/>
                </a:solidFill>
                <a:ea typeface="MS PGothic" pitchFamily="34" charset="-128"/>
              </a:rPr>
              <a:pPr>
                <a:spcBef>
                  <a:spcPct val="20000"/>
                </a:spcBef>
                <a:buClr>
                  <a:srgbClr val="FD0000"/>
                </a:buClr>
                <a:buFontTx/>
                <a:buChar char="•"/>
              </a:pPr>
              <a:t>11/17/2011</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52DC94DD-24E4-4054-9292-EC55D1DAB27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3167639711"/>
      </p:ext>
    </p:extLst>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009408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1155742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2193372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905283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167639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100"/>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3"/>
            <a:ext cx="7900974" cy="3648075"/>
          </a:xfrm>
        </p:spPr>
        <p:txBody>
          <a:bodyPr wrap="square"/>
          <a:lstStyle>
            <a:lvl1pPr marL="117449" indent="-117449">
              <a:spcBef>
                <a:spcPts val="400"/>
              </a:spcBef>
              <a:spcAft>
                <a:spcPts val="200"/>
              </a:spcAft>
              <a:buFont typeface="Arial" pitchFamily="34" charset="0"/>
              <a:buChar char="•"/>
              <a:defRPr sz="1200" b="0"/>
            </a:lvl1pPr>
            <a:lvl2pPr marL="344414" indent="-177761">
              <a:spcAft>
                <a:spcPts val="0"/>
              </a:spcAft>
              <a:buClr>
                <a:schemeClr val="tx1"/>
              </a:buClr>
              <a:buFont typeface="Arial" pitchFamily="34" charset="0"/>
              <a:buChar char="–"/>
              <a:defRPr sz="1100"/>
            </a:lvl2pPr>
            <a:lvl3pPr marL="574550" indent="-171413">
              <a:buClr>
                <a:schemeClr val="tx2"/>
              </a:buClr>
              <a:buFont typeface="Arial" pitchFamily="34" charset="0"/>
              <a:buChar char="•"/>
              <a:defRPr sz="1100">
                <a:solidFill>
                  <a:schemeClr val="tx1"/>
                </a:solidFill>
              </a:defRPr>
            </a:lvl3pPr>
            <a:lvl4pPr marL="855478" indent="-107927">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199890" indent="-166652">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216"/>
            <a:ext cx="2895600" cy="274637"/>
          </a:xfrm>
        </p:spPr>
        <p:txBody>
          <a:bodyPr wrap="square"/>
          <a:lstStyle>
            <a:lvl1pPr>
              <a:defRPr/>
            </a:lvl1pPr>
          </a:lstStyle>
          <a:p>
            <a:pPr>
              <a:defRPr/>
            </a:pPr>
            <a:endParaRPr lang="en-US" dirty="0"/>
          </a:p>
        </p:txBody>
      </p:sp>
      <p:sp>
        <p:nvSpPr>
          <p:cNvPr id="12"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6"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2011, Oracle and/or its affiliates. All rights reserved.</a:t>
            </a:r>
            <a:endParaRPr lang="en-US" sz="600" dirty="0" smtClean="0">
              <a:solidFill>
                <a:srgbClr val="292929"/>
              </a:solidFill>
            </a:endParaRPr>
          </a:p>
        </p:txBody>
      </p:sp>
      <p:cxnSp>
        <p:nvCxnSpPr>
          <p:cNvPr id="17" name="Straight Connector 16"/>
          <p:cNvCxnSpPr/>
          <p:nvPr userDrawn="1"/>
        </p:nvCxnSpPr>
        <p:spPr>
          <a:xfrm flipH="1">
            <a:off x="824370" y="489789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18" name="Group 17"/>
          <p:cNvGrpSpPr/>
          <p:nvPr userDrawn="1"/>
        </p:nvGrpSpPr>
        <p:grpSpPr>
          <a:xfrm>
            <a:off x="3094544" y="4875691"/>
            <a:ext cx="2289387" cy="219168"/>
            <a:chOff x="3094495" y="4875691"/>
            <a:chExt cx="2289387" cy="219168"/>
          </a:xfrm>
        </p:grpSpPr>
        <p:sp>
          <p:nvSpPr>
            <p:cNvPr id="19"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0" name="Straight Connector 19"/>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2077361700"/>
      </p:ext>
    </p:extLst>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1"/>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4" name="Straight Connector 13"/>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4" name="Group 3"/>
          <p:cNvGrpSpPr/>
          <p:nvPr userDrawn="1"/>
        </p:nvGrpSpPr>
        <p:grpSpPr>
          <a:xfrm>
            <a:off x="3094495" y="4875691"/>
            <a:ext cx="2289387" cy="219168"/>
            <a:chOff x="3094495" y="4875691"/>
            <a:chExt cx="2289387" cy="219168"/>
          </a:xfrm>
        </p:grpSpPr>
        <p:sp>
          <p:nvSpPr>
            <p:cNvPr id="13"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5" name="Straight Connector 14"/>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0773617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3" name="Straight Connector 12"/>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2"/>
          <p:cNvGrpSpPr/>
          <p:nvPr userDrawn="1"/>
        </p:nvGrpSpPr>
        <p:grpSpPr>
          <a:xfrm>
            <a:off x="3094495" y="4875691"/>
            <a:ext cx="2289387" cy="219168"/>
            <a:chOff x="3094495" y="4875691"/>
            <a:chExt cx="2289387" cy="219168"/>
          </a:xfrm>
        </p:grpSpPr>
        <p:sp>
          <p:nvSpPr>
            <p:cNvPr id="12"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4" name="Straight Connector 13"/>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581929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8"/>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62"/>
            <a:ext cx="2895600" cy="274637"/>
          </a:xfrm>
        </p:spPr>
        <p:txBody>
          <a:bodyPr wrap="square"/>
          <a:lstStyle>
            <a:lvl1pPr>
              <a:defRPr/>
            </a:lvl1pPr>
          </a:lstStyle>
          <a:p>
            <a:pPr>
              <a:defRPr/>
            </a:pPr>
            <a:endParaRPr lang="en-US" dirty="0"/>
          </a:p>
        </p:txBody>
      </p:sp>
      <p:sp>
        <p:nvSpPr>
          <p:cNvPr id="10"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5"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2011, Oracle and/or its affiliates. All rights reserved.</a:t>
            </a:r>
            <a:endParaRPr lang="en-US" sz="600" dirty="0" smtClean="0">
              <a:solidFill>
                <a:srgbClr val="292929"/>
              </a:solidFill>
            </a:endParaRPr>
          </a:p>
        </p:txBody>
      </p:sp>
      <p:cxnSp>
        <p:nvCxnSpPr>
          <p:cNvPr id="16" name="Straight Connector 15"/>
          <p:cNvCxnSpPr/>
          <p:nvPr userDrawn="1"/>
        </p:nvCxnSpPr>
        <p:spPr>
          <a:xfrm flipH="1">
            <a:off x="824370" y="489789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17" name="Group 16"/>
          <p:cNvGrpSpPr/>
          <p:nvPr userDrawn="1"/>
        </p:nvGrpSpPr>
        <p:grpSpPr>
          <a:xfrm>
            <a:off x="3094544" y="4875691"/>
            <a:ext cx="2289387" cy="219168"/>
            <a:chOff x="3094495" y="4875691"/>
            <a:chExt cx="2289387" cy="219168"/>
          </a:xfrm>
        </p:grpSpPr>
        <p:sp>
          <p:nvSpPr>
            <p:cNvPr id="18"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9" name="Straight Connector 18"/>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258192933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281" y="685801"/>
            <a:ext cx="2824390" cy="2115741"/>
          </a:xfrm>
          <a:prstGeom prst="rect">
            <a:avLst/>
          </a:prstGeom>
          <a:solidFill>
            <a:srgbClr val="ADADAD"/>
          </a:solidFill>
          <a:ln w="12700">
            <a:noFill/>
            <a:miter lim="800000"/>
            <a:headEnd/>
            <a:tailEnd/>
          </a:ln>
          <a:effectLst/>
        </p:spPr>
        <p:txBody>
          <a:bodyPr wrap="none" lIns="81531" tIns="40766" rIns="81531" bIns="40766" anchor="ctr" anchorCtr="1"/>
          <a:lstStyle/>
          <a:p>
            <a:pPr algn="ctr" eaLnBrk="0" hangingPunct="0">
              <a:defRPr/>
            </a:pPr>
            <a:r>
              <a:rPr lang="en-US" sz="1300" b="1" dirty="0">
                <a:solidFill>
                  <a:srgbClr val="000000"/>
                </a:solidFill>
                <a:latin typeface="Arial" charset="0"/>
                <a:ea typeface="+mn-ea"/>
              </a:rPr>
              <a:t>&lt;Insert Picture Here&gt;</a:t>
            </a:r>
          </a:p>
        </p:txBody>
      </p:sp>
      <p:pic>
        <p:nvPicPr>
          <p:cNvPr id="5" name="Picture 74" descr="Tall Red"/>
          <p:cNvPicPr>
            <a:picLocks noChangeAspect="1" noChangeArrowheads="1"/>
          </p:cNvPicPr>
          <p:nvPr userDrawn="1"/>
        </p:nvPicPr>
        <p:blipFill>
          <a:blip r:embed="rId2"/>
          <a:srcRect/>
          <a:stretch>
            <a:fillRect/>
          </a:stretch>
        </p:blipFill>
        <p:spPr bwMode="auto">
          <a:xfrm>
            <a:off x="13" y="685820"/>
            <a:ext cx="914281" cy="2116931"/>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a:srcRect/>
          <a:stretch>
            <a:fillRect/>
          </a:stretch>
        </p:blipFill>
        <p:spPr bwMode="auto">
          <a:xfrm>
            <a:off x="3736909" y="685820"/>
            <a:ext cx="5407115" cy="2116931"/>
          </a:xfrm>
          <a:prstGeom prst="rect">
            <a:avLst/>
          </a:prstGeom>
          <a:noFill/>
          <a:ln w="9525">
            <a:noFill/>
            <a:miter lim="800000"/>
            <a:headEnd/>
            <a:tailEnd/>
          </a:ln>
        </p:spPr>
      </p:pic>
      <p:pic>
        <p:nvPicPr>
          <p:cNvPr id="7" name="Picture 16"/>
          <p:cNvPicPr>
            <a:picLocks noChangeAspect="1" noChangeArrowheads="1"/>
          </p:cNvPicPr>
          <p:nvPr userDrawn="1"/>
        </p:nvPicPr>
        <p:blipFill>
          <a:blip r:embed="rId4"/>
          <a:srcRect/>
          <a:stretch>
            <a:fillRect/>
          </a:stretch>
        </p:blipFill>
        <p:spPr bwMode="auto">
          <a:xfrm>
            <a:off x="1144637" y="3256385"/>
            <a:ext cx="2227964" cy="278011"/>
          </a:xfrm>
          <a:prstGeom prst="rect">
            <a:avLst/>
          </a:prstGeom>
          <a:noFill/>
          <a:ln w="9525">
            <a:noFill/>
            <a:miter lim="800000"/>
            <a:headEnd/>
            <a:tailEnd/>
          </a:ln>
        </p:spPr>
      </p:pic>
      <p:pic>
        <p:nvPicPr>
          <p:cNvPr id="8" name="Picture 74" descr="Tall Red"/>
          <p:cNvPicPr>
            <a:picLocks noChangeArrowheads="1"/>
          </p:cNvPicPr>
          <p:nvPr userDrawn="1"/>
        </p:nvPicPr>
        <p:blipFill>
          <a:blip r:embed="rId2"/>
          <a:srcRect/>
          <a:stretch>
            <a:fillRect/>
          </a:stretch>
        </p:blipFill>
        <p:spPr bwMode="auto">
          <a:xfrm>
            <a:off x="5" y="685208"/>
            <a:ext cx="1144637" cy="2118717"/>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1073914" y="3600477"/>
            <a:ext cx="7772400" cy="645319"/>
          </a:xfrm>
        </p:spPr>
        <p:txBody>
          <a:bodyPr lIns="81531" tIns="40766" rIns="81531" bIns="40766" anchor="b"/>
          <a:lstStyle>
            <a:lvl1pPr>
              <a:defRPr sz="1500"/>
            </a:lvl1pPr>
          </a:lstStyle>
          <a:p>
            <a:r>
              <a:rPr lang="en-US" dirty="0"/>
              <a:t>Click to edit Master title style</a:t>
            </a:r>
          </a:p>
        </p:txBody>
      </p:sp>
      <p:sp>
        <p:nvSpPr>
          <p:cNvPr id="262221" name="Rectangle 77"/>
          <p:cNvSpPr>
            <a:spLocks noGrp="1" noChangeArrowheads="1"/>
          </p:cNvSpPr>
          <p:nvPr>
            <p:ph type="subTitle" sz="quarter" idx="1"/>
          </p:nvPr>
        </p:nvSpPr>
        <p:spPr>
          <a:xfrm>
            <a:off x="1073914" y="4286250"/>
            <a:ext cx="6400800" cy="571500"/>
          </a:xfrm>
        </p:spPr>
        <p:txBody>
          <a:bodyPr lIns="81531" tIns="40766" rIns="81531" bIns="40766"/>
          <a:lstStyle>
            <a:lvl1pPr marL="0" indent="0">
              <a:spcBef>
                <a:spcPct val="0"/>
              </a:spcBef>
              <a:buFont typeface="Times"/>
              <a:buNone/>
              <a:defRPr sz="1400"/>
            </a:lvl1pPr>
          </a:lstStyle>
          <a:p>
            <a:r>
              <a:rPr lang="en-US" dirty="0"/>
              <a:t>Click to edit Master subtitle style</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77" y="1182290"/>
            <a:ext cx="7537450"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97"/>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14226898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5" name="Rectangle 4"/>
          <p:cNvSpPr/>
          <p:nvPr userDrawn="1"/>
        </p:nvSpPr>
        <p:spPr bwMode="auto">
          <a:xfrm>
            <a:off x="7014275" y="516734"/>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sp>
        <p:nvSpPr>
          <p:cNvPr id="2" name="Title 1"/>
          <p:cNvSpPr>
            <a:spLocks noGrp="1"/>
          </p:cNvSpPr>
          <p:nvPr>
            <p:ph type="title"/>
          </p:nvPr>
        </p:nvSpPr>
        <p:spPr>
          <a:xfrm>
            <a:off x="910438" y="255988"/>
            <a:ext cx="5500225" cy="6429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84" y="1182290"/>
            <a:ext cx="5444505"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bwMode="auto">
          <a:xfrm>
            <a:off x="7014275" y="516734"/>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2" name="Title 1"/>
          <p:cNvSpPr>
            <a:spLocks noGrp="1"/>
          </p:cNvSpPr>
          <p:nvPr>
            <p:ph type="title"/>
          </p:nvPr>
        </p:nvSpPr>
        <p:spPr>
          <a:xfrm>
            <a:off x="889001" y="1600144"/>
            <a:ext cx="4978400" cy="642938"/>
          </a:xfrm>
        </p:spPr>
        <p:txBody>
          <a:bodyPr/>
          <a:lstStyle>
            <a:lvl1pPr>
              <a:defRPr sz="2900"/>
            </a:lvl1pPr>
          </a:lstStyle>
          <a:p>
            <a:r>
              <a:rPr lang="en-US" dirty="0" smtClean="0"/>
              <a:t>Click to edit Master title style</a:t>
            </a:r>
            <a:endParaRPr lang="en-US" dirty="0"/>
          </a:p>
        </p:txBody>
      </p:sp>
      <p:sp>
        <p:nvSpPr>
          <p:cNvPr id="5"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bwMode="auto">
          <a:xfrm>
            <a:off x="901781" y="1"/>
            <a:ext cx="2836890" cy="2118122"/>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pic>
        <p:nvPicPr>
          <p:cNvPr id="5" name="Picture 20" descr="Tall Red"/>
          <p:cNvPicPr>
            <a:picLocks noChangeAspect="1" noChangeArrowheads="1"/>
          </p:cNvPicPr>
          <p:nvPr userDrawn="1"/>
        </p:nvPicPr>
        <p:blipFill>
          <a:blip r:embed="rId2"/>
          <a:srcRect/>
          <a:stretch>
            <a:fillRect/>
          </a:stretch>
        </p:blipFill>
        <p:spPr bwMode="auto">
          <a:xfrm>
            <a:off x="8" y="22"/>
            <a:ext cx="1143447" cy="2117527"/>
          </a:xfrm>
          <a:prstGeom prst="rect">
            <a:avLst/>
          </a:prstGeom>
          <a:noFill/>
          <a:ln w="9525">
            <a:noFill/>
            <a:miter lim="800000"/>
            <a:headEnd/>
            <a:tailEnd/>
          </a:ln>
        </p:spPr>
      </p:pic>
      <p:pic>
        <p:nvPicPr>
          <p:cNvPr id="6" name="Picture 22" descr="Wide Red"/>
          <p:cNvPicPr>
            <a:picLocks noChangeAspect="1" noChangeArrowheads="1"/>
          </p:cNvPicPr>
          <p:nvPr userDrawn="1"/>
        </p:nvPicPr>
        <p:blipFill>
          <a:blip r:embed="rId3"/>
          <a:srcRect/>
          <a:stretch>
            <a:fillRect/>
          </a:stretch>
        </p:blipFill>
        <p:spPr bwMode="auto">
          <a:xfrm>
            <a:off x="3276779" y="-2974"/>
            <a:ext cx="5867231" cy="2117527"/>
          </a:xfrm>
          <a:prstGeom prst="rect">
            <a:avLst/>
          </a:prstGeom>
          <a:noFill/>
          <a:ln w="9525">
            <a:noFill/>
            <a:miter lim="800000"/>
            <a:headEnd/>
            <a:tailEnd/>
          </a:ln>
        </p:spPr>
      </p:pic>
      <p:sp>
        <p:nvSpPr>
          <p:cNvPr id="3" name="Content Placeholder 2"/>
          <p:cNvSpPr>
            <a:spLocks noGrp="1"/>
          </p:cNvSpPr>
          <p:nvPr>
            <p:ph idx="1"/>
          </p:nvPr>
        </p:nvSpPr>
        <p:spPr>
          <a:xfrm>
            <a:off x="3721413" y="2300470"/>
            <a:ext cx="4526583" cy="2013998"/>
          </a:xfrm>
        </p:spPr>
        <p:txBody>
          <a:bodyPr/>
          <a:lstStyle>
            <a:lvl1pPr algn="r">
              <a:buNone/>
              <a:defRPr sz="18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 name="Title 1"/>
          <p:cNvSpPr>
            <a:spLocks noGrp="1"/>
          </p:cNvSpPr>
          <p:nvPr>
            <p:ph type="title"/>
          </p:nvPr>
        </p:nvSpPr>
        <p:spPr>
          <a:xfrm>
            <a:off x="4452381" y="1178719"/>
            <a:ext cx="3819003" cy="708422"/>
          </a:xfrm>
        </p:spPr>
        <p:txBody>
          <a:bodyPr anchor="b"/>
          <a:lstStyle>
            <a:lvl1pPr algn="r">
              <a:defRPr sz="1800">
                <a:solidFill>
                  <a:schemeClr val="bg1"/>
                </a:solidFill>
              </a:defRPr>
            </a:lvl1pPr>
          </a:lstStyle>
          <a:p>
            <a:r>
              <a:rPr lang="en-US" dirty="0" smtClean="0"/>
              <a:t>Click to edit Master title style</a:t>
            </a:r>
            <a:endParaRPr lang="en-US" dirty="0"/>
          </a:p>
        </p:txBody>
      </p:sp>
      <p:sp>
        <p:nvSpPr>
          <p:cNvPr id="7"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21540" y="1173956"/>
            <a:ext cx="3761553" cy="3257550"/>
          </a:xfrm>
        </p:spPr>
        <p:txBody>
          <a:bodyPr/>
          <a:lstStyle>
            <a:lvl1pPr>
              <a:lnSpc>
                <a:spcPct val="100000"/>
              </a:lnSpc>
              <a:spcBef>
                <a:spcPts val="535"/>
              </a:spcBef>
              <a:defRPr sz="2100"/>
            </a:lvl1pPr>
            <a:lvl2pPr>
              <a:lnSpc>
                <a:spcPct val="100000"/>
              </a:lnSpc>
              <a:spcBef>
                <a:spcPts val="535"/>
              </a:spcBef>
              <a:defRPr sz="1800"/>
            </a:lvl2pPr>
            <a:lvl3pPr>
              <a:lnSpc>
                <a:spcPct val="100000"/>
              </a:lnSpc>
              <a:spcBef>
                <a:spcPts val="535"/>
              </a:spcBef>
              <a:defRPr sz="1800"/>
            </a:lvl3pPr>
            <a:lvl4pPr>
              <a:lnSpc>
                <a:spcPct val="100000"/>
              </a:lnSpc>
              <a:spcBef>
                <a:spcPts val="535"/>
              </a:spcBef>
              <a:defRPr sz="1800"/>
            </a:lvl4pPr>
            <a:lvl5pPr>
              <a:lnSpc>
                <a:spcPct val="100000"/>
              </a:lnSpc>
              <a:spcBef>
                <a:spcPts val="535"/>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2676" y="1173956"/>
            <a:ext cx="3821573" cy="3257550"/>
          </a:xfrm>
        </p:spPr>
        <p:txBody>
          <a:bodyPr/>
          <a:lstStyle>
            <a:lvl1pPr>
              <a:lnSpc>
                <a:spcPct val="100000"/>
              </a:lnSpc>
              <a:spcBef>
                <a:spcPts val="535"/>
              </a:spcBef>
              <a:defRPr sz="2100"/>
            </a:lvl1pPr>
            <a:lvl2pPr>
              <a:lnSpc>
                <a:spcPct val="100000"/>
              </a:lnSpc>
              <a:spcBef>
                <a:spcPts val="535"/>
              </a:spcBef>
              <a:defRPr sz="1800"/>
            </a:lvl2pPr>
            <a:lvl3pPr>
              <a:lnSpc>
                <a:spcPct val="100000"/>
              </a:lnSpc>
              <a:spcBef>
                <a:spcPts val="535"/>
              </a:spcBef>
              <a:defRPr sz="1800"/>
            </a:lvl3pPr>
            <a:lvl4pPr>
              <a:lnSpc>
                <a:spcPct val="100000"/>
              </a:lnSpc>
              <a:spcBef>
                <a:spcPts val="535"/>
              </a:spcBef>
              <a:defRPr sz="1800"/>
            </a:lvl4pPr>
            <a:lvl5pPr>
              <a:lnSpc>
                <a:spcPct val="100000"/>
              </a:lnSpc>
              <a:spcBef>
                <a:spcPts val="535"/>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4"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5"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auto">
          <a:xfrm>
            <a:off x="9" y="2"/>
            <a:ext cx="705949" cy="744141"/>
          </a:xfrm>
          <a:prstGeom prst="rect">
            <a:avLst/>
          </a:prstGeom>
          <a:solidFill>
            <a:schemeClr val="bg1"/>
          </a:solidFill>
          <a:ln w="9525" cap="flat" cmpd="sng" algn="ctr">
            <a:noFill/>
            <a:prstDash val="solid"/>
            <a:round/>
            <a:headEnd type="none" w="med" len="med"/>
            <a:tailEnd type="none" w="med" len="med"/>
          </a:ln>
          <a:effectLst/>
        </p:spPr>
        <p:txBody>
          <a:bodyPr lIns="82098" tIns="41048" rIns="82098" bIns="41048"/>
          <a:lstStyle/>
          <a:p>
            <a:pPr marL="106159" indent="-106159" algn="ctr" defTabSz="815303">
              <a:lnSpc>
                <a:spcPct val="90000"/>
              </a:lnSpc>
              <a:spcBef>
                <a:spcPct val="50000"/>
              </a:spcBef>
              <a:buClr>
                <a:srgbClr val="667263"/>
              </a:buClr>
              <a:defRPr/>
            </a:pPr>
            <a:endParaRPr lang="en-US" sz="1800" b="1" dirty="0">
              <a:solidFill>
                <a:srgbClr val="000000"/>
              </a:solidFill>
              <a:latin typeface="Arial" charset="0"/>
              <a:ea typeface="+mn-ea"/>
            </a:endParaRPr>
          </a:p>
        </p:txBody>
      </p:sp>
      <p:sp>
        <p:nvSpPr>
          <p:cNvPr id="3" name="Footer Placeholder 1"/>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6"/>
            <a:ext cx="7581900" cy="6429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5350" y="1200150"/>
            <a:ext cx="7537450" cy="3257550"/>
          </a:xfrm>
        </p:spPr>
        <p:txBody>
          <a:bodyPr/>
          <a:lstStyle/>
          <a:p>
            <a:pPr lvl="0"/>
            <a:endParaRPr lang="en-US" noProof="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34" y="3596173"/>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3" y="4410273"/>
            <a:ext cx="7075289" cy="532642"/>
          </a:xfrm>
        </p:spPr>
        <p:txBody>
          <a:bodyPr/>
          <a:lstStyle>
            <a:lvl1pPr marL="0" marR="0" indent="0" algn="l" defTabSz="914202"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11" indent="0" algn="ctr">
              <a:buNone/>
              <a:defRPr>
                <a:solidFill>
                  <a:schemeClr val="tx1">
                    <a:tint val="75000"/>
                  </a:schemeClr>
                </a:solidFill>
              </a:defRPr>
            </a:lvl2pPr>
            <a:lvl3pPr marL="571021" indent="0" algn="ctr">
              <a:buNone/>
              <a:defRPr>
                <a:solidFill>
                  <a:schemeClr val="tx1">
                    <a:tint val="75000"/>
                  </a:schemeClr>
                </a:solidFill>
              </a:defRPr>
            </a:lvl3pPr>
            <a:lvl4pPr marL="856533" indent="0" algn="ctr">
              <a:buNone/>
              <a:defRPr>
                <a:solidFill>
                  <a:schemeClr val="tx1">
                    <a:tint val="75000"/>
                  </a:schemeClr>
                </a:solidFill>
              </a:defRPr>
            </a:lvl4pPr>
            <a:lvl5pPr marL="1142044" indent="0" algn="ctr">
              <a:buNone/>
              <a:defRPr>
                <a:solidFill>
                  <a:schemeClr val="tx1">
                    <a:tint val="75000"/>
                  </a:schemeClr>
                </a:solidFill>
              </a:defRPr>
            </a:lvl5pPr>
            <a:lvl6pPr marL="1427555" indent="0" algn="ctr">
              <a:buNone/>
              <a:defRPr>
                <a:solidFill>
                  <a:schemeClr val="tx1">
                    <a:tint val="75000"/>
                  </a:schemeClr>
                </a:solidFill>
              </a:defRPr>
            </a:lvl6pPr>
            <a:lvl7pPr marL="1713066" indent="0" algn="ctr">
              <a:buNone/>
              <a:defRPr>
                <a:solidFill>
                  <a:schemeClr val="tx1">
                    <a:tint val="75000"/>
                  </a:schemeClr>
                </a:solidFill>
              </a:defRPr>
            </a:lvl7pPr>
            <a:lvl8pPr marL="1998578" indent="0" algn="ctr">
              <a:buNone/>
              <a:defRPr>
                <a:solidFill>
                  <a:schemeClr val="tx1">
                    <a:tint val="75000"/>
                  </a:schemeClr>
                </a:solidFill>
              </a:defRPr>
            </a:lvl8pPr>
            <a:lvl9pPr marL="2284088"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88"/>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144588" y="3101679"/>
            <a:ext cx="222726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 xmlns:a14="http://schemas.microsoft.com/office/drawing/2010/main" val="0"/>
              </a:ext>
            </a:extLst>
          </a:blip>
          <a:srcRect/>
          <a:stretch>
            <a:fillRect/>
          </a:stretch>
        </p:blipFill>
        <p:spPr bwMode="auto">
          <a:xfrm>
            <a:off x="0" y="685825"/>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 xmlns:a14="http://schemas.microsoft.com/office/drawing/2010/main" val="0"/>
              </a:ext>
            </a:extLst>
          </a:blip>
          <a:srcRect/>
          <a:stretch>
            <a:fillRect/>
          </a:stretch>
        </p:blipFill>
        <p:spPr bwMode="auto">
          <a:xfrm>
            <a:off x="3262316" y="685825"/>
            <a:ext cx="5881687" cy="2117725"/>
          </a:xfrm>
          <a:prstGeom prst="rect">
            <a:avLst/>
          </a:prstGeom>
          <a:solidFill>
            <a:schemeClr val="tx2"/>
          </a:solidFill>
          <a:ln>
            <a:noFill/>
          </a:ln>
          <a:extLst/>
        </p:spPr>
      </p:pic>
    </p:spTree>
    <p:extLst>
      <p:ext uri="{BB962C8B-B14F-4D97-AF65-F5344CB8AC3E}">
        <p14:creationId xmlns="" xmlns:p14="http://schemas.microsoft.com/office/powerpoint/2010/main" val="335530169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97"/>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14226898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7535206" y="2"/>
            <a:ext cx="1608794" cy="5508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6650997"/>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7535206" y="2"/>
            <a:ext cx="1608794" cy="5508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6650997"/>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87088242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1526970293"/>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80"/>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2661609517"/>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728546652"/>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 xmlns:a14="http://schemas.microsoft.com/office/drawing/2010/main"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41" y="1821950"/>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82911370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28180" y="2094112"/>
              <a:ext cx="5998766" cy="750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982080499"/>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100940877"/>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907787414"/>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211557423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870882423"/>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46"/>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3219337269"/>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2905283090"/>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3167639711"/>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100"/>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3"/>
            <a:ext cx="7900974" cy="3648075"/>
          </a:xfrm>
        </p:spPr>
        <p:txBody>
          <a:bodyPr wrap="square"/>
          <a:lstStyle>
            <a:lvl1pPr marL="117449" indent="-117449">
              <a:spcBef>
                <a:spcPts val="400"/>
              </a:spcBef>
              <a:spcAft>
                <a:spcPts val="200"/>
              </a:spcAft>
              <a:buFont typeface="Arial" pitchFamily="34" charset="0"/>
              <a:buChar char="•"/>
              <a:defRPr sz="1200" b="0"/>
            </a:lvl1pPr>
            <a:lvl2pPr marL="344414" indent="-177761">
              <a:spcAft>
                <a:spcPts val="0"/>
              </a:spcAft>
              <a:buClr>
                <a:schemeClr val="tx1"/>
              </a:buClr>
              <a:buFont typeface="Arial" pitchFamily="34" charset="0"/>
              <a:buChar char="–"/>
              <a:defRPr sz="1100"/>
            </a:lvl2pPr>
            <a:lvl3pPr marL="574550" indent="-171413">
              <a:buClr>
                <a:schemeClr val="tx2"/>
              </a:buClr>
              <a:buFont typeface="Arial" pitchFamily="34" charset="0"/>
              <a:buChar char="•"/>
              <a:defRPr sz="1100">
                <a:solidFill>
                  <a:schemeClr val="tx1"/>
                </a:solidFill>
              </a:defRPr>
            </a:lvl3pPr>
            <a:lvl4pPr marL="855478" indent="-107927">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199890" indent="-166652">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216"/>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2"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777" eaLnBrk="1" hangingPunct="1">
                <a:spcBef>
                  <a:spcPts val="0"/>
                </a:spcBef>
                <a:buClr>
                  <a:srgbClr val="829E7E"/>
                </a:buClr>
                <a:buFont typeface="Arial"/>
                <a:buNone/>
                <a:defRPr/>
              </a:pPr>
              <a:t>‹#›</a:t>
            </a:fld>
            <a:endParaRPr lang="en-US" sz="600" dirty="0" smtClean="0">
              <a:solidFill>
                <a:srgbClr val="292929"/>
              </a:solidFill>
            </a:endParaRPr>
          </a:p>
        </p:txBody>
      </p:sp>
      <p:sp>
        <p:nvSpPr>
          <p:cNvPr id="16"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7" name="Straight Connector 16"/>
          <p:cNvCxnSpPr/>
          <p:nvPr userDrawn="1"/>
        </p:nvCxnSpPr>
        <p:spPr>
          <a:xfrm flipH="1">
            <a:off x="824370" y="489789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4" name="Group 17"/>
          <p:cNvGrpSpPr/>
          <p:nvPr userDrawn="1"/>
        </p:nvGrpSpPr>
        <p:grpSpPr>
          <a:xfrm>
            <a:off x="3094544" y="4875691"/>
            <a:ext cx="2289387" cy="219168"/>
            <a:chOff x="3094495" y="4875691"/>
            <a:chExt cx="2289387" cy="219168"/>
          </a:xfrm>
        </p:grpSpPr>
        <p:sp>
          <p:nvSpPr>
            <p:cNvPr id="19"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0" name="Straight Connector 19"/>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2077361700"/>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8"/>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62"/>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0"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777" eaLnBrk="1" hangingPunct="1">
                <a:spcBef>
                  <a:spcPts val="0"/>
                </a:spcBef>
                <a:buClr>
                  <a:srgbClr val="829E7E"/>
                </a:buClr>
                <a:buFont typeface="Arial"/>
                <a:buNone/>
                <a:defRPr/>
              </a:pPr>
              <a:t>‹#›</a:t>
            </a:fld>
            <a:endParaRPr lang="en-US" sz="600" dirty="0" smtClean="0">
              <a:solidFill>
                <a:srgbClr val="292929"/>
              </a:solidFill>
            </a:endParaRPr>
          </a:p>
        </p:txBody>
      </p:sp>
      <p:sp>
        <p:nvSpPr>
          <p:cNvPr id="15"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6" name="Straight Connector 15"/>
          <p:cNvCxnSpPr/>
          <p:nvPr userDrawn="1"/>
        </p:nvCxnSpPr>
        <p:spPr>
          <a:xfrm flipH="1">
            <a:off x="824370" y="489789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6"/>
          <p:cNvGrpSpPr/>
          <p:nvPr userDrawn="1"/>
        </p:nvGrpSpPr>
        <p:grpSpPr>
          <a:xfrm>
            <a:off x="3094544" y="4875691"/>
            <a:ext cx="2289387" cy="219168"/>
            <a:chOff x="3094495" y="4875691"/>
            <a:chExt cx="2289387" cy="219168"/>
          </a:xfrm>
        </p:grpSpPr>
        <p:sp>
          <p:nvSpPr>
            <p:cNvPr id="18"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9" name="Straight Connector 18"/>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2581929332"/>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281" y="685801"/>
            <a:ext cx="2824390" cy="2115741"/>
          </a:xfrm>
          <a:prstGeom prst="rect">
            <a:avLst/>
          </a:prstGeom>
          <a:solidFill>
            <a:srgbClr val="ADADAD"/>
          </a:solidFill>
          <a:ln w="12700">
            <a:noFill/>
            <a:miter lim="800000"/>
            <a:headEnd/>
            <a:tailEnd/>
          </a:ln>
          <a:effectLst/>
        </p:spPr>
        <p:txBody>
          <a:bodyPr wrap="none" lIns="81621" tIns="40810" rIns="81621" bIns="40810" anchor="ctr" anchorCtr="1"/>
          <a:lstStyle/>
          <a:p>
            <a:pPr algn="ctr" eaLnBrk="0" hangingPunct="0">
              <a:defRPr/>
            </a:pPr>
            <a:r>
              <a:rPr lang="en-US" sz="1300" b="1" dirty="0">
                <a:solidFill>
                  <a:srgbClr val="000000"/>
                </a:solidFill>
                <a:latin typeface="Arial" charset="0"/>
                <a:ea typeface="+mn-ea"/>
              </a:rPr>
              <a:t>&lt;Insert Picture Here&gt;</a:t>
            </a:r>
          </a:p>
        </p:txBody>
      </p:sp>
      <p:pic>
        <p:nvPicPr>
          <p:cNvPr id="5" name="Picture 74" descr="Tall Red"/>
          <p:cNvPicPr>
            <a:picLocks noChangeAspect="1" noChangeArrowheads="1"/>
          </p:cNvPicPr>
          <p:nvPr userDrawn="1"/>
        </p:nvPicPr>
        <p:blipFill>
          <a:blip r:embed="rId2"/>
          <a:srcRect/>
          <a:stretch>
            <a:fillRect/>
          </a:stretch>
        </p:blipFill>
        <p:spPr bwMode="auto">
          <a:xfrm>
            <a:off x="13" y="685820"/>
            <a:ext cx="914281" cy="2116931"/>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a:srcRect/>
          <a:stretch>
            <a:fillRect/>
          </a:stretch>
        </p:blipFill>
        <p:spPr bwMode="auto">
          <a:xfrm>
            <a:off x="3736909" y="685820"/>
            <a:ext cx="5407115" cy="2116931"/>
          </a:xfrm>
          <a:prstGeom prst="rect">
            <a:avLst/>
          </a:prstGeom>
          <a:noFill/>
          <a:ln w="9525">
            <a:noFill/>
            <a:miter lim="800000"/>
            <a:headEnd/>
            <a:tailEnd/>
          </a:ln>
        </p:spPr>
      </p:pic>
      <p:pic>
        <p:nvPicPr>
          <p:cNvPr id="7" name="Picture 16"/>
          <p:cNvPicPr>
            <a:picLocks noChangeAspect="1" noChangeArrowheads="1"/>
          </p:cNvPicPr>
          <p:nvPr userDrawn="1"/>
        </p:nvPicPr>
        <p:blipFill>
          <a:blip r:embed="rId4"/>
          <a:srcRect/>
          <a:stretch>
            <a:fillRect/>
          </a:stretch>
        </p:blipFill>
        <p:spPr bwMode="auto">
          <a:xfrm>
            <a:off x="1144637" y="3256380"/>
            <a:ext cx="2227964" cy="278011"/>
          </a:xfrm>
          <a:prstGeom prst="rect">
            <a:avLst/>
          </a:prstGeom>
          <a:noFill/>
          <a:ln w="9525">
            <a:noFill/>
            <a:miter lim="800000"/>
            <a:headEnd/>
            <a:tailEnd/>
          </a:ln>
        </p:spPr>
      </p:pic>
      <p:pic>
        <p:nvPicPr>
          <p:cNvPr id="8" name="Picture 74" descr="Tall Red"/>
          <p:cNvPicPr>
            <a:picLocks noChangeArrowheads="1"/>
          </p:cNvPicPr>
          <p:nvPr userDrawn="1"/>
        </p:nvPicPr>
        <p:blipFill>
          <a:blip r:embed="rId2"/>
          <a:srcRect/>
          <a:stretch>
            <a:fillRect/>
          </a:stretch>
        </p:blipFill>
        <p:spPr bwMode="auto">
          <a:xfrm>
            <a:off x="5" y="685205"/>
            <a:ext cx="1144637" cy="2118717"/>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1073914" y="3600472"/>
            <a:ext cx="7772400" cy="645319"/>
          </a:xfrm>
        </p:spPr>
        <p:txBody>
          <a:bodyPr lIns="81621" tIns="40810" rIns="81621" bIns="40810" anchor="b"/>
          <a:lstStyle>
            <a:lvl1pPr>
              <a:defRPr sz="1600"/>
            </a:lvl1pPr>
          </a:lstStyle>
          <a:p>
            <a:r>
              <a:rPr lang="en-US" dirty="0"/>
              <a:t>Click to edit Master title style</a:t>
            </a:r>
          </a:p>
        </p:txBody>
      </p:sp>
      <p:sp>
        <p:nvSpPr>
          <p:cNvPr id="262221" name="Rectangle 77"/>
          <p:cNvSpPr>
            <a:spLocks noGrp="1" noChangeArrowheads="1"/>
          </p:cNvSpPr>
          <p:nvPr>
            <p:ph type="subTitle" sz="quarter" idx="1"/>
          </p:nvPr>
        </p:nvSpPr>
        <p:spPr>
          <a:xfrm>
            <a:off x="1073914" y="4286250"/>
            <a:ext cx="6400800" cy="571500"/>
          </a:xfrm>
        </p:spPr>
        <p:txBody>
          <a:bodyPr lIns="81621" tIns="40810" rIns="81621" bIns="40810"/>
          <a:lstStyle>
            <a:lvl1pPr marL="0" indent="0">
              <a:spcBef>
                <a:spcPct val="0"/>
              </a:spcBef>
              <a:buFont typeface="Times"/>
              <a:buNone/>
              <a:defRPr sz="1400"/>
            </a:lvl1pPr>
          </a:lstStyle>
          <a:p>
            <a:r>
              <a:rPr lang="en-US" dirty="0"/>
              <a:t>Click to edit Master subtitle style</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77" y="1182291"/>
            <a:ext cx="7537450"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5" name="Rectangle 4"/>
          <p:cNvSpPr/>
          <p:nvPr userDrawn="1"/>
        </p:nvSpPr>
        <p:spPr bwMode="auto">
          <a:xfrm>
            <a:off x="7014249" y="516731"/>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188" tIns="41094" rIns="82188" bIns="41094" anchor="ctr"/>
          <a:lstStyle/>
          <a:p>
            <a:pPr marL="106278" indent="-106278" algn="ctr" defTabSz="816211">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sp>
        <p:nvSpPr>
          <p:cNvPr id="2" name="Title 1"/>
          <p:cNvSpPr>
            <a:spLocks noGrp="1"/>
          </p:cNvSpPr>
          <p:nvPr>
            <p:ph type="title"/>
          </p:nvPr>
        </p:nvSpPr>
        <p:spPr>
          <a:xfrm>
            <a:off x="910438" y="255988"/>
            <a:ext cx="5500225" cy="6429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84" y="1182291"/>
            <a:ext cx="5444505"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bwMode="auto">
          <a:xfrm>
            <a:off x="7014249" y="516731"/>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188" tIns="41094" rIns="82188" bIns="41094" anchor="ctr"/>
          <a:lstStyle/>
          <a:p>
            <a:pPr marL="106278" indent="-106278" algn="ctr" defTabSz="816211">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2" name="Title 1"/>
          <p:cNvSpPr>
            <a:spLocks noGrp="1"/>
          </p:cNvSpPr>
          <p:nvPr>
            <p:ph type="title"/>
          </p:nvPr>
        </p:nvSpPr>
        <p:spPr>
          <a:xfrm>
            <a:off x="889001" y="1600144"/>
            <a:ext cx="4978400" cy="642938"/>
          </a:xfrm>
        </p:spPr>
        <p:txBody>
          <a:bodyPr/>
          <a:lstStyle>
            <a:lvl1pPr>
              <a:defRPr sz="2900"/>
            </a:lvl1pPr>
          </a:lstStyle>
          <a:p>
            <a:r>
              <a:rPr lang="en-US" dirty="0" smtClean="0"/>
              <a:t>Click to edit Master title style</a:t>
            </a:r>
            <a:endParaRPr lang="en-US" dirty="0"/>
          </a:p>
        </p:txBody>
      </p:sp>
      <p:sp>
        <p:nvSpPr>
          <p:cNvPr id="5"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bwMode="auto">
          <a:xfrm>
            <a:off x="901781" y="1"/>
            <a:ext cx="2836890" cy="2118122"/>
          </a:xfrm>
          <a:prstGeom prst="rect">
            <a:avLst/>
          </a:prstGeom>
          <a:solidFill>
            <a:schemeClr val="accent6"/>
          </a:solidFill>
          <a:ln w="9525" cap="flat" cmpd="sng" algn="ctr">
            <a:noFill/>
            <a:prstDash val="solid"/>
            <a:round/>
            <a:headEnd type="none" w="med" len="med"/>
            <a:tailEnd type="none" w="med" len="med"/>
          </a:ln>
          <a:effectLst/>
        </p:spPr>
        <p:txBody>
          <a:bodyPr lIns="82188" tIns="41094" rIns="82188" bIns="41094" anchor="ctr"/>
          <a:lstStyle/>
          <a:p>
            <a:pPr marL="106278" indent="-106278" algn="ctr" defTabSz="816211">
              <a:lnSpc>
                <a:spcPct val="90000"/>
              </a:lnSpc>
              <a:spcBef>
                <a:spcPct val="50000"/>
              </a:spcBef>
              <a:buClr>
                <a:srgbClr val="667263"/>
              </a:buClr>
              <a:defRPr/>
            </a:pPr>
            <a:r>
              <a:rPr lang="en-US" sz="1400" b="1" dirty="0">
                <a:solidFill>
                  <a:srgbClr val="000000"/>
                </a:solidFill>
                <a:latin typeface="Arial" charset="0"/>
                <a:ea typeface="+mn-ea"/>
              </a:rPr>
              <a:t>&lt;Insert Picture Here&gt;</a:t>
            </a:r>
          </a:p>
        </p:txBody>
      </p:sp>
      <p:pic>
        <p:nvPicPr>
          <p:cNvPr id="5" name="Picture 20" descr="Tall Red"/>
          <p:cNvPicPr>
            <a:picLocks noChangeAspect="1" noChangeArrowheads="1"/>
          </p:cNvPicPr>
          <p:nvPr userDrawn="1"/>
        </p:nvPicPr>
        <p:blipFill>
          <a:blip r:embed="rId2"/>
          <a:srcRect/>
          <a:stretch>
            <a:fillRect/>
          </a:stretch>
        </p:blipFill>
        <p:spPr bwMode="auto">
          <a:xfrm>
            <a:off x="8" y="20"/>
            <a:ext cx="1143447" cy="2117527"/>
          </a:xfrm>
          <a:prstGeom prst="rect">
            <a:avLst/>
          </a:prstGeom>
          <a:noFill/>
          <a:ln w="9525">
            <a:noFill/>
            <a:miter lim="800000"/>
            <a:headEnd/>
            <a:tailEnd/>
          </a:ln>
        </p:spPr>
      </p:pic>
      <p:pic>
        <p:nvPicPr>
          <p:cNvPr id="6" name="Picture 22" descr="Wide Red"/>
          <p:cNvPicPr>
            <a:picLocks noChangeAspect="1" noChangeArrowheads="1"/>
          </p:cNvPicPr>
          <p:nvPr userDrawn="1"/>
        </p:nvPicPr>
        <p:blipFill>
          <a:blip r:embed="rId3"/>
          <a:srcRect/>
          <a:stretch>
            <a:fillRect/>
          </a:stretch>
        </p:blipFill>
        <p:spPr bwMode="auto">
          <a:xfrm>
            <a:off x="3276779" y="-2977"/>
            <a:ext cx="5867231" cy="2117527"/>
          </a:xfrm>
          <a:prstGeom prst="rect">
            <a:avLst/>
          </a:prstGeom>
          <a:noFill/>
          <a:ln w="9525">
            <a:noFill/>
            <a:miter lim="800000"/>
            <a:headEnd/>
            <a:tailEnd/>
          </a:ln>
        </p:spPr>
      </p:pic>
      <p:sp>
        <p:nvSpPr>
          <p:cNvPr id="3" name="Content Placeholder 2"/>
          <p:cNvSpPr>
            <a:spLocks noGrp="1"/>
          </p:cNvSpPr>
          <p:nvPr>
            <p:ph idx="1"/>
          </p:nvPr>
        </p:nvSpPr>
        <p:spPr>
          <a:xfrm>
            <a:off x="3721413" y="2300467"/>
            <a:ext cx="4526583" cy="2013998"/>
          </a:xfrm>
        </p:spPr>
        <p:txBody>
          <a:bodyPr/>
          <a:lstStyle>
            <a:lvl1pPr algn="r">
              <a:buNone/>
              <a:defRPr sz="19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 name="Title 1"/>
          <p:cNvSpPr>
            <a:spLocks noGrp="1"/>
          </p:cNvSpPr>
          <p:nvPr>
            <p:ph type="title"/>
          </p:nvPr>
        </p:nvSpPr>
        <p:spPr>
          <a:xfrm>
            <a:off x="4452381" y="1178719"/>
            <a:ext cx="3819003" cy="708422"/>
          </a:xfrm>
        </p:spPr>
        <p:txBody>
          <a:bodyPr anchor="b"/>
          <a:lstStyle>
            <a:lvl1pPr algn="r">
              <a:defRPr sz="1900">
                <a:solidFill>
                  <a:schemeClr val="bg1"/>
                </a:solidFill>
              </a:defRPr>
            </a:lvl1pPr>
          </a:lstStyle>
          <a:p>
            <a:r>
              <a:rPr lang="en-US" dirty="0" smtClean="0"/>
              <a:t>Click to edit Master title style</a:t>
            </a:r>
            <a:endParaRPr lang="en-US" dirty="0"/>
          </a:p>
        </p:txBody>
      </p:sp>
      <p:sp>
        <p:nvSpPr>
          <p:cNvPr id="7"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1526970293"/>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21540" y="1173956"/>
            <a:ext cx="3761553" cy="3257550"/>
          </a:xfrm>
        </p:spPr>
        <p:txBody>
          <a:bodyPr/>
          <a:lstStyle>
            <a:lvl1pPr>
              <a:lnSpc>
                <a:spcPct val="100000"/>
              </a:lnSpc>
              <a:spcBef>
                <a:spcPts val="536"/>
              </a:spcBef>
              <a:defRPr sz="2100"/>
            </a:lvl1pPr>
            <a:lvl2pPr>
              <a:lnSpc>
                <a:spcPct val="100000"/>
              </a:lnSpc>
              <a:spcBef>
                <a:spcPts val="536"/>
              </a:spcBef>
              <a:defRPr sz="1800"/>
            </a:lvl2pPr>
            <a:lvl3pPr>
              <a:lnSpc>
                <a:spcPct val="100000"/>
              </a:lnSpc>
              <a:spcBef>
                <a:spcPts val="536"/>
              </a:spcBef>
              <a:defRPr sz="1800"/>
            </a:lvl3pPr>
            <a:lvl4pPr>
              <a:lnSpc>
                <a:spcPct val="100000"/>
              </a:lnSpc>
              <a:spcBef>
                <a:spcPts val="536"/>
              </a:spcBef>
              <a:defRPr sz="1800"/>
            </a:lvl4pPr>
            <a:lvl5pPr>
              <a:lnSpc>
                <a:spcPct val="100000"/>
              </a:lnSpc>
              <a:spcBef>
                <a:spcPts val="536"/>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2676" y="1173956"/>
            <a:ext cx="3821573" cy="3257550"/>
          </a:xfrm>
        </p:spPr>
        <p:txBody>
          <a:bodyPr/>
          <a:lstStyle>
            <a:lvl1pPr>
              <a:lnSpc>
                <a:spcPct val="100000"/>
              </a:lnSpc>
              <a:spcBef>
                <a:spcPts val="536"/>
              </a:spcBef>
              <a:defRPr sz="2100"/>
            </a:lvl1pPr>
            <a:lvl2pPr>
              <a:lnSpc>
                <a:spcPct val="100000"/>
              </a:lnSpc>
              <a:spcBef>
                <a:spcPts val="536"/>
              </a:spcBef>
              <a:defRPr sz="1800"/>
            </a:lvl2pPr>
            <a:lvl3pPr>
              <a:lnSpc>
                <a:spcPct val="100000"/>
              </a:lnSpc>
              <a:spcBef>
                <a:spcPts val="536"/>
              </a:spcBef>
              <a:defRPr sz="1800"/>
            </a:lvl3pPr>
            <a:lvl4pPr>
              <a:lnSpc>
                <a:spcPct val="100000"/>
              </a:lnSpc>
              <a:spcBef>
                <a:spcPts val="536"/>
              </a:spcBef>
              <a:defRPr sz="1800"/>
            </a:lvl4pPr>
            <a:lvl5pPr>
              <a:lnSpc>
                <a:spcPct val="100000"/>
              </a:lnSpc>
              <a:spcBef>
                <a:spcPts val="536"/>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auto">
          <a:xfrm>
            <a:off x="9" y="2"/>
            <a:ext cx="705949" cy="744141"/>
          </a:xfrm>
          <a:prstGeom prst="rect">
            <a:avLst/>
          </a:prstGeom>
          <a:solidFill>
            <a:schemeClr val="bg1"/>
          </a:solidFill>
          <a:ln w="9525" cap="flat" cmpd="sng" algn="ctr">
            <a:noFill/>
            <a:prstDash val="solid"/>
            <a:round/>
            <a:headEnd type="none" w="med" len="med"/>
            <a:tailEnd type="none" w="med" len="med"/>
          </a:ln>
          <a:effectLst/>
        </p:spPr>
        <p:txBody>
          <a:bodyPr lIns="82188" tIns="41094" rIns="82188" bIns="41094"/>
          <a:lstStyle/>
          <a:p>
            <a:pPr marL="106278" indent="-106278" algn="ctr" defTabSz="816211">
              <a:lnSpc>
                <a:spcPct val="90000"/>
              </a:lnSpc>
              <a:spcBef>
                <a:spcPct val="50000"/>
              </a:spcBef>
              <a:buClr>
                <a:srgbClr val="667263"/>
              </a:buClr>
              <a:defRPr/>
            </a:pPr>
            <a:endParaRPr lang="en-US" sz="1800" b="1" dirty="0">
              <a:solidFill>
                <a:srgbClr val="000000"/>
              </a:solidFill>
              <a:latin typeface="Arial" charset="0"/>
              <a:ea typeface="+mn-ea"/>
            </a:endParaRPr>
          </a:p>
        </p:txBody>
      </p:sp>
      <p:sp>
        <p:nvSpPr>
          <p:cNvPr id="3" name="Footer Placeholder 1"/>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6"/>
            <a:ext cx="7581900" cy="6429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5350" y="1200150"/>
            <a:ext cx="7537450" cy="3257550"/>
          </a:xfrm>
        </p:spPr>
        <p:txBody>
          <a:bodyPr/>
          <a:lstStyle/>
          <a:p>
            <a:pPr lvl="0"/>
            <a:endParaRPr lang="en-US" noProof="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3" descr="Oracle"/>
          <p:cNvPicPr>
            <a:picLocks noChangeAspect="1" noChangeArrowheads="1"/>
          </p:cNvPicPr>
          <p:nvPr userDrawn="1"/>
        </p:nvPicPr>
        <p:blipFill>
          <a:blip r:embed="rId2"/>
          <a:srcRect/>
          <a:stretch>
            <a:fillRect/>
          </a:stretch>
        </p:blipFill>
        <p:spPr bwMode="auto">
          <a:xfrm>
            <a:off x="914400" y="3257578"/>
            <a:ext cx="2895600" cy="271463"/>
          </a:xfrm>
          <a:prstGeom prst="rect">
            <a:avLst/>
          </a:prstGeom>
          <a:noFill/>
          <a:ln w="9525">
            <a:noFill/>
            <a:miter lim="800000"/>
            <a:headEnd/>
            <a:tailEnd/>
          </a:ln>
        </p:spPr>
      </p:pic>
      <p:sp>
        <p:nvSpPr>
          <p:cNvPr id="5" name="Rectangle 71"/>
          <p:cNvSpPr>
            <a:spLocks noChangeArrowheads="1"/>
          </p:cNvSpPr>
          <p:nvPr userDrawn="1"/>
        </p:nvSpPr>
        <p:spPr bwMode="auto">
          <a:xfrm>
            <a:off x="914400" y="685800"/>
            <a:ext cx="2819400" cy="2114550"/>
          </a:xfrm>
          <a:prstGeom prst="rect">
            <a:avLst/>
          </a:prstGeom>
          <a:solidFill>
            <a:srgbClr val="ADADAD"/>
          </a:solidFill>
          <a:ln w="12700">
            <a:noFill/>
            <a:miter lim="800000"/>
            <a:headEnd/>
            <a:tailEnd/>
          </a:ln>
        </p:spPr>
        <p:txBody>
          <a:bodyPr wrap="none" anchor="ctr" anchorCtr="1"/>
          <a:lstStyle/>
          <a:p>
            <a:pPr algn="ctr" eaLnBrk="0" hangingPunct="0"/>
            <a:r>
              <a:rPr lang="en-US" sz="1400" b="1" smtClean="0">
                <a:solidFill>
                  <a:srgbClr val="000000"/>
                </a:solidFill>
                <a:ea typeface="MS PGothic" pitchFamily="34" charset="-128"/>
                <a:cs typeface="+mn-cs"/>
              </a:rPr>
              <a:t>&lt;Insert Picture Here&gt;</a:t>
            </a:r>
          </a:p>
        </p:txBody>
      </p:sp>
      <p:pic>
        <p:nvPicPr>
          <p:cNvPr id="6" name="Picture 74" descr="Tall Red"/>
          <p:cNvPicPr>
            <a:picLocks noChangeAspect="1" noChangeArrowheads="1"/>
          </p:cNvPicPr>
          <p:nvPr userDrawn="1"/>
        </p:nvPicPr>
        <p:blipFill>
          <a:blip r:embed="rId3"/>
          <a:srcRect/>
          <a:stretch>
            <a:fillRect/>
          </a:stretch>
        </p:blipFill>
        <p:spPr bwMode="auto">
          <a:xfrm>
            <a:off x="0" y="685828"/>
            <a:ext cx="914400" cy="2116931"/>
          </a:xfrm>
          <a:prstGeom prst="rect">
            <a:avLst/>
          </a:prstGeom>
          <a:noFill/>
          <a:ln w="9525">
            <a:noFill/>
            <a:miter lim="800000"/>
            <a:headEnd/>
            <a:tailEnd/>
          </a:ln>
        </p:spPr>
      </p:pic>
      <p:pic>
        <p:nvPicPr>
          <p:cNvPr id="7" name="Picture 75" descr="Wide Red"/>
          <p:cNvPicPr>
            <a:picLocks noChangeAspect="1" noChangeArrowheads="1"/>
          </p:cNvPicPr>
          <p:nvPr userDrawn="1"/>
        </p:nvPicPr>
        <p:blipFill>
          <a:blip r:embed="rId4"/>
          <a:srcRect/>
          <a:stretch>
            <a:fillRect/>
          </a:stretch>
        </p:blipFill>
        <p:spPr bwMode="auto">
          <a:xfrm>
            <a:off x="3736987" y="685828"/>
            <a:ext cx="5407025" cy="2116931"/>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3600478"/>
            <a:ext cx="7772400" cy="645319"/>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4286250"/>
            <a:ext cx="6400800" cy="571500"/>
          </a:xfrm>
        </p:spPr>
        <p:txBody>
          <a:bodyPr lIns="91440" tIns="45720" rIns="91440" bIns="45720"/>
          <a:lstStyle>
            <a:lvl1pPr marL="0" indent="0">
              <a:spcBef>
                <a:spcPct val="0"/>
              </a:spcBef>
              <a:buFontTx/>
              <a:buNone/>
              <a:defRPr sz="1600"/>
            </a:lvl1pPr>
          </a:lstStyle>
          <a:p>
            <a:r>
              <a:rPr lang="en-US"/>
              <a:t>Click to edit Master subtitle style</a:t>
            </a:r>
          </a:p>
        </p:txBody>
      </p:sp>
      <p:sp>
        <p:nvSpPr>
          <p:cNvPr id="8" name="Date Placeholder 9"/>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743A318C-32D5-46BF-8CD7-C26058299B38}" type="datetime1">
              <a:rPr lang="en-US" sz="2800" smtClean="0">
                <a:solidFill>
                  <a:srgbClr val="000000"/>
                </a:solidFill>
                <a:ea typeface="MS PGothic" pitchFamily="34" charset="-128"/>
                <a:cs typeface="+mn-cs"/>
              </a:rPr>
              <a:pPr>
                <a:spcBef>
                  <a:spcPct val="20000"/>
                </a:spcBef>
                <a:buClr>
                  <a:srgbClr val="FD0000"/>
                </a:buClr>
                <a:buFontTx/>
                <a:buChar char="•"/>
              </a:pPr>
              <a:t>11/17/2011</a:t>
            </a:fld>
            <a:endParaRPr lang="en-US" sz="2800" smtClean="0">
              <a:solidFill>
                <a:srgbClr val="000000"/>
              </a:solidFill>
              <a:ea typeface="MS PGothic" pitchFamily="34" charset="-128"/>
              <a:cs typeface="+mn-cs"/>
            </a:endParaRPr>
          </a:p>
        </p:txBody>
      </p:sp>
      <p:sp>
        <p:nvSpPr>
          <p:cNvPr id="9" name="Slide Number Placeholder 10"/>
          <p:cNvSpPr>
            <a:spLocks noGrp="1"/>
          </p:cNvSpPr>
          <p:nvPr>
            <p:ph type="sldNum" sz="quarter" idx="11"/>
          </p:nvPr>
        </p:nvSpPr>
        <p:spPr/>
        <p:txBody>
          <a:bodyPr/>
          <a:lstStyle>
            <a:lvl1pPr>
              <a:defRPr/>
            </a:lvl1pPr>
          </a:lstStyle>
          <a:p>
            <a:pPr>
              <a:buClr>
                <a:srgbClr val="FD0000"/>
              </a:buClr>
            </a:pPr>
            <a:fld id="{62943D5F-78F4-482C-9E4F-E35A88A53E38}" type="slidenum">
              <a:rPr lang="en-US">
                <a:solidFill>
                  <a:srgbClr val="000000"/>
                </a:solidFill>
              </a:rPr>
              <a:pPr>
                <a:buClr>
                  <a:srgbClr val="FD0000"/>
                </a:buClr>
              </a:pPr>
              <a:t>‹#›</a:t>
            </a:fld>
            <a:endParaRPr lang="en-US">
              <a:solidFill>
                <a:srgbClr val="000000"/>
              </a:solidFill>
            </a:endParaRPr>
          </a:p>
        </p:txBody>
      </p:sp>
      <p:sp>
        <p:nvSpPr>
          <p:cNvPr id="10" name="Footer Placeholder 11"/>
          <p:cNvSpPr>
            <a:spLocks noGrp="1"/>
          </p:cNvSpPr>
          <p:nvPr>
            <p:ph type="ftr" sz="quarter" idx="12"/>
          </p:nvPr>
        </p:nvSpPr>
        <p:spPr/>
        <p:txBody>
          <a:bodyPr/>
          <a:lstStyle>
            <a:lvl1pPr>
              <a:defRPr/>
            </a:lvl1pPr>
          </a:lstStyle>
          <a:p>
            <a:r>
              <a:rPr lang="en-US">
                <a:solidFill>
                  <a:srgbClr val="000000"/>
                </a:solidFill>
              </a:rPr>
              <a:t>Oracle Confidentiial – Internal Use Only</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8"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9"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32B3B4DA-D980-4F97-945E-4211B68BBD44}" type="datetime1">
              <a:rPr lang="en-US" sz="2800" smtClean="0">
                <a:solidFill>
                  <a:srgbClr val="000000"/>
                </a:solidFill>
                <a:ea typeface="MS PGothic" pitchFamily="34" charset="-128"/>
                <a:cs typeface="+mn-cs"/>
              </a:rPr>
              <a:pPr>
                <a:spcBef>
                  <a:spcPct val="20000"/>
                </a:spcBef>
                <a:buClr>
                  <a:srgbClr val="FD0000"/>
                </a:buClr>
                <a:buFontTx/>
                <a:buChar char="•"/>
              </a:pPr>
              <a:t>11/17/2011</a:t>
            </a:fld>
            <a:endParaRPr lang="en-US" sz="2800" smtClean="0">
              <a:solidFill>
                <a:srgbClr val="000000"/>
              </a:solidFill>
              <a:ea typeface="MS PGothic" pitchFamily="34" charset="-128"/>
              <a:cs typeface="+mn-cs"/>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D1976E6C-AE82-426A-9667-BFC01A061055}"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1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5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9"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0"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8"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C626AED2-FF0E-4FFB-BBBE-823523708CAC}" type="datetime1">
              <a:rPr lang="en-US" sz="2800" smtClean="0">
                <a:solidFill>
                  <a:srgbClr val="000000"/>
                </a:solidFill>
                <a:ea typeface="MS PGothic" pitchFamily="34" charset="-128"/>
                <a:cs typeface="+mn-cs"/>
              </a:rPr>
              <a:pPr>
                <a:spcBef>
                  <a:spcPct val="20000"/>
                </a:spcBef>
                <a:buClr>
                  <a:srgbClr val="FD0000"/>
                </a:buClr>
                <a:buFontTx/>
                <a:buChar char="•"/>
              </a:pPr>
              <a:t>11/17/2011</a:t>
            </a:fld>
            <a:endParaRPr lang="en-US" sz="2800" smtClean="0">
              <a:solidFill>
                <a:srgbClr val="000000"/>
              </a:solidFill>
              <a:ea typeface="MS PGothic" pitchFamily="34" charset="-128"/>
              <a:cs typeface="+mn-cs"/>
            </a:endParaRPr>
          </a:p>
        </p:txBody>
      </p:sp>
      <p:sp>
        <p:nvSpPr>
          <p:cNvPr id="9" name="Slide Number Placeholder 11"/>
          <p:cNvSpPr>
            <a:spLocks noGrp="1"/>
          </p:cNvSpPr>
          <p:nvPr>
            <p:ph type="sldNum" sz="quarter" idx="12"/>
          </p:nvPr>
        </p:nvSpPr>
        <p:spPr/>
        <p:txBody>
          <a:bodyPr/>
          <a:lstStyle>
            <a:lvl1pPr>
              <a:defRPr/>
            </a:lvl1pPr>
          </a:lstStyle>
          <a:p>
            <a:pPr>
              <a:buClr>
                <a:srgbClr val="FD0000"/>
              </a:buClr>
            </a:pPr>
            <a:fld id="{757586F4-8E8B-43A1-A2D7-A2B8BB68D4A6}"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80"/>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2661609517"/>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4"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ED27532E-E24D-4C1B-A3F2-A53261EB8B7B}" type="datetime1">
              <a:rPr lang="en-US" sz="2800" smtClean="0">
                <a:solidFill>
                  <a:srgbClr val="000000"/>
                </a:solidFill>
                <a:ea typeface="MS PGothic" pitchFamily="34" charset="-128"/>
                <a:cs typeface="+mn-cs"/>
              </a:rPr>
              <a:pPr>
                <a:spcBef>
                  <a:spcPct val="20000"/>
                </a:spcBef>
                <a:buClr>
                  <a:srgbClr val="FD0000"/>
                </a:buClr>
                <a:buFontTx/>
                <a:buChar char="•"/>
              </a:pPr>
              <a:t>11/17/2011</a:t>
            </a:fld>
            <a:endParaRPr lang="en-US" sz="2800" smtClean="0">
              <a:solidFill>
                <a:srgbClr val="000000"/>
              </a:solidFill>
              <a:ea typeface="MS PGothic" pitchFamily="34" charset="-128"/>
              <a:cs typeface="+mn-cs"/>
            </a:endParaRPr>
          </a:p>
        </p:txBody>
      </p:sp>
      <p:sp>
        <p:nvSpPr>
          <p:cNvPr id="5" name="Slide Number Placeholder 11"/>
          <p:cNvSpPr>
            <a:spLocks noGrp="1"/>
          </p:cNvSpPr>
          <p:nvPr>
            <p:ph type="sldNum" sz="quarter" idx="12"/>
          </p:nvPr>
        </p:nvSpPr>
        <p:spPr/>
        <p:txBody>
          <a:bodyPr/>
          <a:lstStyle>
            <a:lvl1pPr>
              <a:defRPr/>
            </a:lvl1pPr>
          </a:lstStyle>
          <a:p>
            <a:pPr>
              <a:buClr>
                <a:srgbClr val="FD0000"/>
              </a:buClr>
            </a:pPr>
            <a:fld id="{594B1E3B-FBE6-44D8-9CB2-EA7426000B51}"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D8D857B-21E1-4E12-99BC-71102F9BFC30}" type="datetime1">
              <a:rPr lang="en-US" sz="2800" smtClean="0">
                <a:solidFill>
                  <a:srgbClr val="000000"/>
                </a:solidFill>
                <a:ea typeface="MS PGothic" pitchFamily="34" charset="-128"/>
                <a:cs typeface="+mn-cs"/>
              </a:rPr>
              <a:pPr>
                <a:spcBef>
                  <a:spcPct val="20000"/>
                </a:spcBef>
                <a:buClr>
                  <a:srgbClr val="FD0000"/>
                </a:buClr>
                <a:buFontTx/>
                <a:buChar char="•"/>
              </a:pPr>
              <a:t>11/17/2011</a:t>
            </a:fld>
            <a:endParaRPr lang="en-US" sz="2800" smtClean="0">
              <a:solidFill>
                <a:srgbClr val="000000"/>
              </a:solidFill>
              <a:ea typeface="MS PGothic" pitchFamily="34" charset="-128"/>
              <a:cs typeface="+mn-cs"/>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D1719576-5B9A-4F12-97EB-317217E11753}"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3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3E09BD0-290D-40A0-8361-D4CCB7DB380C}" type="datetime1">
              <a:rPr lang="en-US" sz="2800" smtClean="0">
                <a:solidFill>
                  <a:srgbClr val="000000"/>
                </a:solidFill>
                <a:ea typeface="MS PGothic" pitchFamily="34" charset="-128"/>
                <a:cs typeface="+mn-cs"/>
              </a:rPr>
              <a:pPr>
                <a:spcBef>
                  <a:spcPct val="20000"/>
                </a:spcBef>
                <a:buClr>
                  <a:srgbClr val="FD0000"/>
                </a:buClr>
                <a:buFontTx/>
                <a:buChar char="•"/>
              </a:pPr>
              <a:t>11/17/2011</a:t>
            </a:fld>
            <a:endParaRPr lang="en-US" sz="2800" smtClean="0">
              <a:solidFill>
                <a:srgbClr val="000000"/>
              </a:solidFill>
              <a:ea typeface="MS PGothic" pitchFamily="34" charset="-128"/>
              <a:cs typeface="+mn-cs"/>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8B81A094-EC9D-44FF-880D-C73377CD788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929C1DC-4D6E-4FBA-8AAB-AFAD292BC417}" type="datetime1">
              <a:rPr lang="en-US" sz="2800" smtClean="0">
                <a:solidFill>
                  <a:srgbClr val="000000"/>
                </a:solidFill>
                <a:ea typeface="MS PGothic" pitchFamily="34" charset="-128"/>
                <a:cs typeface="+mn-cs"/>
              </a:rPr>
              <a:pPr>
                <a:spcBef>
                  <a:spcPct val="20000"/>
                </a:spcBef>
                <a:buClr>
                  <a:srgbClr val="FD0000"/>
                </a:buClr>
                <a:buFontTx/>
                <a:buChar char="•"/>
              </a:pPr>
              <a:t>11/17/2011</a:t>
            </a:fld>
            <a:endParaRPr lang="en-US" sz="2800" smtClean="0">
              <a:solidFill>
                <a:srgbClr val="000000"/>
              </a:solidFill>
              <a:ea typeface="MS PGothic" pitchFamily="34" charset="-128"/>
              <a:cs typeface="+mn-cs"/>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C68B2DE2-F2AC-4FB8-8F2C-75DE39F1A16A}"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54" y="228600"/>
            <a:ext cx="1946275"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44" y="228600"/>
            <a:ext cx="568642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1BC811E-1093-48D0-8D91-F6AA6FE8CB79}" type="datetime1">
              <a:rPr lang="en-US" sz="2800" smtClean="0">
                <a:solidFill>
                  <a:srgbClr val="000000"/>
                </a:solidFill>
                <a:ea typeface="MS PGothic" pitchFamily="34" charset="-128"/>
                <a:cs typeface="+mn-cs"/>
              </a:rPr>
              <a:pPr>
                <a:spcBef>
                  <a:spcPct val="20000"/>
                </a:spcBef>
                <a:buClr>
                  <a:srgbClr val="FD0000"/>
                </a:buClr>
                <a:buFontTx/>
                <a:buChar char="•"/>
              </a:pPr>
              <a:t>11/17/2011</a:t>
            </a:fld>
            <a:endParaRPr lang="en-US" sz="2800" smtClean="0">
              <a:solidFill>
                <a:srgbClr val="000000"/>
              </a:solidFill>
              <a:ea typeface="MS PGothic" pitchFamily="34" charset="-128"/>
              <a:cs typeface="+mn-cs"/>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728A3F15-031F-499E-A351-73540089C98F}"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228602"/>
            <a:ext cx="7581900" cy="70604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00150"/>
            <a:ext cx="7537450" cy="3257550"/>
          </a:xfrm>
        </p:spPr>
        <p:txBody>
          <a:bodyPr/>
          <a:lstStyle/>
          <a:p>
            <a:pPr lvl="0"/>
            <a:endParaRPr lang="en-US" noProof="0" smtClean="0"/>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8843070-89D5-41E0-9A3D-8D80B23E6684}" type="datetime1">
              <a:rPr lang="en-US" sz="2800" smtClean="0">
                <a:solidFill>
                  <a:srgbClr val="000000"/>
                </a:solidFill>
                <a:ea typeface="MS PGothic" pitchFamily="34" charset="-128"/>
                <a:cs typeface="+mn-cs"/>
              </a:rPr>
              <a:pPr>
                <a:spcBef>
                  <a:spcPct val="20000"/>
                </a:spcBef>
                <a:buClr>
                  <a:srgbClr val="FD0000"/>
                </a:buClr>
                <a:buFontTx/>
                <a:buChar char="•"/>
              </a:pPr>
              <a:t>11/17/2011</a:t>
            </a:fld>
            <a:endParaRPr lang="en-US" sz="2800" smtClean="0">
              <a:solidFill>
                <a:srgbClr val="000000"/>
              </a:solidFill>
              <a:ea typeface="MS PGothic" pitchFamily="34" charset="-128"/>
              <a:cs typeface="+mn-cs"/>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52DC94DD-24E4-4054-9292-EC55D1DAB27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1"/>
          <p:cNvSpPr>
            <a:spLocks noChangeArrowheads="1"/>
          </p:cNvSpPr>
          <p:nvPr/>
        </p:nvSpPr>
        <p:spPr bwMode="auto">
          <a:xfrm>
            <a:off x="914400" y="685800"/>
            <a:ext cx="2819400" cy="2114550"/>
          </a:xfrm>
          <a:prstGeom prst="rect">
            <a:avLst/>
          </a:prstGeom>
          <a:solidFill>
            <a:schemeClr val="accent1"/>
          </a:solidFill>
          <a:ln w="12700">
            <a:noFill/>
            <a:miter lim="800000"/>
            <a:headEnd/>
            <a:tailEnd/>
          </a:ln>
        </p:spPr>
        <p:txBody>
          <a:bodyPr wrap="none" anchor="ctr" anchorCtr="1"/>
          <a:lstStyle/>
          <a:p>
            <a:pPr algn="ctr" eaLnBrk="0" hangingPunct="0"/>
            <a:endParaRPr lang="en-GB" sz="1400" b="1" smtClean="0">
              <a:solidFill>
                <a:srgbClr val="000000"/>
              </a:solidFill>
              <a:ea typeface="MS PGothic" pitchFamily="34" charset="-128"/>
            </a:endParaRPr>
          </a:p>
        </p:txBody>
      </p:sp>
      <p:pic>
        <p:nvPicPr>
          <p:cNvPr id="4" name="Picture 74" descr="Tall Red"/>
          <p:cNvPicPr>
            <a:picLocks noChangeAspect="1" noChangeArrowheads="1"/>
          </p:cNvPicPr>
          <p:nvPr userDrawn="1"/>
        </p:nvPicPr>
        <p:blipFill>
          <a:blip r:embed="rId2"/>
          <a:srcRect/>
          <a:stretch>
            <a:fillRect/>
          </a:stretch>
        </p:blipFill>
        <p:spPr bwMode="auto">
          <a:xfrm>
            <a:off x="0" y="685829"/>
            <a:ext cx="914400" cy="2116931"/>
          </a:xfrm>
          <a:prstGeom prst="rect">
            <a:avLst/>
          </a:prstGeom>
          <a:noFill/>
          <a:ln w="9525">
            <a:noFill/>
            <a:miter lim="800000"/>
            <a:headEnd/>
            <a:tailEnd/>
          </a:ln>
        </p:spPr>
      </p:pic>
      <p:pic>
        <p:nvPicPr>
          <p:cNvPr id="5" name="Picture 75" descr="Wide Red"/>
          <p:cNvPicPr>
            <a:picLocks noChangeAspect="1" noChangeArrowheads="1"/>
          </p:cNvPicPr>
          <p:nvPr/>
        </p:nvPicPr>
        <p:blipFill>
          <a:blip r:embed="rId3"/>
          <a:srcRect/>
          <a:stretch>
            <a:fillRect/>
          </a:stretch>
        </p:blipFill>
        <p:spPr bwMode="auto">
          <a:xfrm>
            <a:off x="3736987" y="685829"/>
            <a:ext cx="5407025" cy="2116931"/>
          </a:xfrm>
          <a:prstGeom prst="rect">
            <a:avLst/>
          </a:prstGeom>
          <a:noFill/>
          <a:ln w="9525">
            <a:noFill/>
            <a:miter lim="800000"/>
            <a:headEnd/>
            <a:tailEnd/>
          </a:ln>
        </p:spPr>
      </p:pic>
      <p:pic>
        <p:nvPicPr>
          <p:cNvPr id="6" name="Picture 2"/>
          <p:cNvPicPr>
            <a:picLocks noChangeAspect="1" noChangeArrowheads="1"/>
          </p:cNvPicPr>
          <p:nvPr userDrawn="1"/>
        </p:nvPicPr>
        <p:blipFill>
          <a:blip r:embed="rId4"/>
          <a:srcRect/>
          <a:stretch>
            <a:fillRect/>
          </a:stretch>
        </p:blipFill>
        <p:spPr bwMode="auto">
          <a:xfrm>
            <a:off x="823942" y="3164710"/>
            <a:ext cx="4041775" cy="557213"/>
          </a:xfrm>
          <a:prstGeom prst="rect">
            <a:avLst/>
          </a:prstGeom>
          <a:noFill/>
          <a:ln w="9525">
            <a:noFill/>
            <a:miter lim="800000"/>
            <a:headEnd/>
            <a:tailEnd/>
          </a:ln>
        </p:spPr>
      </p:pic>
      <p:sp>
        <p:nvSpPr>
          <p:cNvPr id="8" name="Rectangle 11"/>
          <p:cNvSpPr>
            <a:spLocks noGrp="1" noChangeArrowheads="1"/>
          </p:cNvSpPr>
          <p:nvPr>
            <p:ph type="ctrTitle" idx="4294967295"/>
          </p:nvPr>
        </p:nvSpPr>
        <p:spPr>
          <a:xfrm>
            <a:off x="777079" y="3709584"/>
            <a:ext cx="7650163" cy="997861"/>
          </a:xfrm>
        </p:spPr>
        <p:txBody>
          <a:bodyPr lIns="91440" tIns="45720" rIns="91440" bIns="45720" anchor="b"/>
          <a:lstStyle>
            <a:lvl1pPr>
              <a:defRPr baseline="0"/>
            </a:lvl1pPr>
          </a:lstStyle>
          <a:p>
            <a:r>
              <a:rPr lang="en-US" dirty="0" smtClean="0"/>
              <a:t>Click to edit Master title style</a:t>
            </a:r>
          </a:p>
        </p:txBody>
      </p:sp>
    </p:spTree>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25" descr="Red Bar"/>
          <p:cNvPicPr>
            <a:picLocks noChangeAspect="1" noChangeArrowheads="1"/>
          </p:cNvPicPr>
          <p:nvPr/>
        </p:nvPicPr>
        <p:blipFill>
          <a:blip r:embed="rId2"/>
          <a:srcRect/>
          <a:stretch>
            <a:fillRect/>
          </a:stretch>
        </p:blipFill>
        <p:spPr bwMode="auto">
          <a:xfrm>
            <a:off x="0" y="4629179"/>
            <a:ext cx="9144000" cy="169069"/>
          </a:xfrm>
          <a:prstGeom prst="rect">
            <a:avLst/>
          </a:prstGeom>
          <a:noFill/>
          <a:ln w="9525">
            <a:noFill/>
            <a:miter lim="800000"/>
            <a:headEnd/>
            <a:tailEnd/>
          </a:ln>
        </p:spPr>
      </p:pic>
      <p:pic>
        <p:nvPicPr>
          <p:cNvPr id="3" name="Picture 24" descr="Small Red Square"/>
          <p:cNvPicPr>
            <a:picLocks noChangeAspect="1" noChangeArrowheads="1"/>
          </p:cNvPicPr>
          <p:nvPr/>
        </p:nvPicPr>
        <p:blipFill>
          <a:blip r:embed="rId3"/>
          <a:srcRect/>
          <a:stretch>
            <a:fillRect/>
          </a:stretch>
        </p:blipFill>
        <p:spPr bwMode="auto">
          <a:xfrm>
            <a:off x="30" y="0"/>
            <a:ext cx="688975" cy="514350"/>
          </a:xfrm>
          <a:prstGeom prst="rect">
            <a:avLst/>
          </a:prstGeom>
          <a:noFill/>
          <a:ln w="9525">
            <a:noFill/>
            <a:miter lim="800000"/>
            <a:headEnd/>
            <a:tailEnd/>
          </a:ln>
        </p:spPr>
      </p:pic>
      <p:sp>
        <p:nvSpPr>
          <p:cNvPr id="4" name="Rectangle 9"/>
          <p:cNvSpPr>
            <a:spLocks noChangeArrowheads="1"/>
          </p:cNvSpPr>
          <p:nvPr/>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FD0000"/>
              </a:buClr>
            </a:pPr>
            <a:endParaRPr lang="en-US" sz="2000" smtClean="0">
              <a:solidFill>
                <a:srgbClr val="000000"/>
              </a:solidFill>
              <a:ea typeface="MS PGothic" pitchFamily="34" charset="-128"/>
              <a:cs typeface="+mn-cs"/>
            </a:endParaRPr>
          </a:p>
        </p:txBody>
      </p:sp>
      <p:pic>
        <p:nvPicPr>
          <p:cNvPr id="5" name="Picture 20" descr="Oracle WHITE"/>
          <p:cNvPicPr>
            <a:picLocks noChangeAspect="1" noChangeArrowheads="1"/>
          </p:cNvPicPr>
          <p:nvPr/>
        </p:nvPicPr>
        <p:blipFill>
          <a:blip r:embed="rId4"/>
          <a:srcRect/>
          <a:stretch>
            <a:fillRect/>
          </a:stretch>
        </p:blipFill>
        <p:spPr bwMode="auto">
          <a:xfrm>
            <a:off x="7620000" y="4669661"/>
            <a:ext cx="947738" cy="89297"/>
          </a:xfrm>
          <a:prstGeom prst="rect">
            <a:avLst/>
          </a:prstGeom>
          <a:noFill/>
          <a:ln w="9525">
            <a:noFill/>
            <a:miter lim="800000"/>
            <a:headEnd/>
            <a:tailEnd/>
          </a:ln>
        </p:spPr>
      </p:pic>
      <p:sp>
        <p:nvSpPr>
          <p:cNvPr id="6"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7"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8"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5" name="Picture 16"/>
          <p:cNvPicPr>
            <a:picLocks noChangeAspect="1" noChangeArrowheads="1"/>
          </p:cNvPicPr>
          <p:nvPr userDrawn="1"/>
        </p:nvPicPr>
        <p:blipFill>
          <a:blip r:embed="rId3"/>
          <a:srcRect/>
          <a:stretch>
            <a:fillRect/>
          </a:stretch>
        </p:blipFill>
        <p:spPr bwMode="auto">
          <a:xfrm>
            <a:off x="1144588" y="3101989"/>
            <a:ext cx="2227262" cy="277813"/>
          </a:xfrm>
          <a:prstGeom prst="rect">
            <a:avLst/>
          </a:prstGeom>
          <a:noFill/>
          <a:ln w="9525">
            <a:noFill/>
            <a:miter lim="800000"/>
            <a:headEnd/>
            <a:tailEnd/>
          </a:ln>
        </p:spPr>
      </p:pic>
      <p:pic>
        <p:nvPicPr>
          <p:cNvPr id="6" name="Picture 74" descr="Tall Red"/>
          <p:cNvPicPr>
            <a:picLocks noChangeArrowheads="1"/>
          </p:cNvPicPr>
          <p:nvPr userDrawn="1"/>
        </p:nvPicPr>
        <p:blipFill>
          <a:blip r:embed="rId4"/>
          <a:srcRect/>
          <a:stretch>
            <a:fillRect/>
          </a:stretch>
        </p:blipFill>
        <p:spPr bwMode="auto">
          <a:xfrm>
            <a:off x="0" y="685814"/>
            <a:ext cx="1144588" cy="2117725"/>
          </a:xfrm>
          <a:prstGeom prst="rect">
            <a:avLst/>
          </a:prstGeom>
          <a:solidFill>
            <a:schemeClr val="tx2"/>
          </a:solidFill>
          <a:ln w="9525">
            <a:noFill/>
            <a:miter lim="800000"/>
            <a:headEnd/>
            <a:tailEnd/>
          </a:ln>
        </p:spPr>
      </p:pic>
      <p:pic>
        <p:nvPicPr>
          <p:cNvPr id="7" name="Picture 75" descr="Wide Red"/>
          <p:cNvPicPr>
            <a:picLocks noChangeArrowheads="1"/>
          </p:cNvPicPr>
          <p:nvPr userDrawn="1"/>
        </p:nvPicPr>
        <p:blipFill>
          <a:blip r:embed="rId5"/>
          <a:srcRect/>
          <a:stretch>
            <a:fillRect/>
          </a:stretch>
        </p:blipFill>
        <p:spPr bwMode="auto">
          <a:xfrm>
            <a:off x="3262316" y="685814"/>
            <a:ext cx="5881687" cy="2117725"/>
          </a:xfrm>
          <a:prstGeom prst="rect">
            <a:avLst/>
          </a:prstGeom>
          <a:solidFill>
            <a:schemeClr val="tx2"/>
          </a:solidFill>
          <a:ln w="9525">
            <a:noFill/>
            <a:miter lim="800000"/>
            <a:headEnd/>
            <a:tailEnd/>
          </a:ln>
        </p:spPr>
      </p:pic>
      <p:sp>
        <p:nvSpPr>
          <p:cNvPr id="2" name="Title 1"/>
          <p:cNvSpPr>
            <a:spLocks noGrp="1"/>
          </p:cNvSpPr>
          <p:nvPr>
            <p:ph type="ctrTitle"/>
          </p:nvPr>
        </p:nvSpPr>
        <p:spPr>
          <a:xfrm>
            <a:off x="1152934" y="3596162"/>
            <a:ext cx="7772797" cy="670855"/>
          </a:xfrm>
        </p:spPr>
        <p:txBody>
          <a:bodyPr anchor="b"/>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3"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77"/>
            <a:ext cx="2895600" cy="274637"/>
          </a:xfrm>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73"/>
            <a:ext cx="7779072" cy="1244269"/>
          </a:xfrm>
        </p:spPr>
        <p:txBody>
          <a:bodyPr/>
          <a:lstStyle>
            <a:lvl1pPr marL="91420" indent="-9142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2728546652"/>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86"/>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7535866" y="2"/>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1"/>
            <a:ext cx="9144000" cy="2738438"/>
          </a:xfrm>
          <a:prstGeom prst="rect">
            <a:avLst/>
          </a:prstGeom>
          <a:solidFill>
            <a:schemeClr val="tx2"/>
          </a:solidFill>
          <a:ln w="9525">
            <a:noFill/>
            <a:miter lim="800000"/>
            <a:headEnd/>
            <a:tailEnd/>
          </a:ln>
        </p:spPr>
      </p:pic>
      <p:sp>
        <p:nvSpPr>
          <p:cNvPr id="2" name="Title 1"/>
          <p:cNvSpPr>
            <a:spLocks noGrp="1"/>
          </p:cNvSpPr>
          <p:nvPr>
            <p:ph type="title"/>
          </p:nvPr>
        </p:nvSpPr>
        <p:spPr>
          <a:xfrm>
            <a:off x="808038" y="318069"/>
            <a:ext cx="7779072" cy="50441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1"/>
            <a:ext cx="9144000" cy="2738438"/>
          </a:xfrm>
          <a:prstGeom prst="rect">
            <a:avLst/>
          </a:prstGeom>
          <a:solidFill>
            <a:schemeClr val="tx2"/>
          </a:solidFill>
          <a:ln w="9525">
            <a:noFill/>
            <a:miter lim="800000"/>
            <a:headEnd/>
            <a:tailEnd/>
          </a:ln>
        </p:spPr>
      </p:pic>
      <p:sp>
        <p:nvSpPr>
          <p:cNvPr id="2" name="Title 1"/>
          <p:cNvSpPr>
            <a:spLocks noGrp="1"/>
          </p:cNvSpPr>
          <p:nvPr>
            <p:ph type="title"/>
          </p:nvPr>
        </p:nvSpPr>
        <p:spPr>
          <a:xfrm>
            <a:off x="735468" y="357664"/>
            <a:ext cx="7779072" cy="1244269"/>
          </a:xfrm>
        </p:spPr>
        <p:txBody>
          <a:bodyPr/>
          <a:lstStyle>
            <a:lvl1pPr marL="91440" indent="-91440">
              <a:defRPr sz="24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8038" y="1817690"/>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1588" y="0"/>
            <a:ext cx="9145588" cy="3625850"/>
            <a:chOff x="-1587" y="0"/>
            <a:chExt cx="9145587" cy="3625850"/>
          </a:xfrm>
        </p:grpSpPr>
        <p:pic>
          <p:nvPicPr>
            <p:cNvPr id="4" name="Picture 10"/>
            <p:cNvPicPr>
              <a:picLocks noChangeAspect="1"/>
            </p:cNvPicPr>
            <p:nvPr userDrawn="1"/>
          </p:nvPicPr>
          <p:blipFill>
            <a:blip r:embed="rId2"/>
            <a:srcRect/>
            <a:stretch>
              <a:fillRect/>
            </a:stretch>
          </p:blipFill>
          <p:spPr bwMode="auto">
            <a:xfrm>
              <a:off x="0" y="0"/>
              <a:ext cx="9144000" cy="1041400"/>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1587" y="1041400"/>
              <a:ext cx="9144000" cy="2584450"/>
            </a:xfrm>
            <a:prstGeom prst="rect">
              <a:avLst/>
            </a:prstGeom>
            <a:solidFill>
              <a:schemeClr val="tx2"/>
            </a:solidFill>
            <a:ln w="9525">
              <a:noFill/>
              <a:miter lim="800000"/>
              <a:headEnd/>
              <a:tailEnd/>
            </a:ln>
          </p:spPr>
        </p:pic>
      </p:grpSp>
      <p:sp>
        <p:nvSpPr>
          <p:cNvPr id="2" name="Title 1"/>
          <p:cNvSpPr>
            <a:spLocks noGrp="1"/>
          </p:cNvSpPr>
          <p:nvPr>
            <p:ph type="title"/>
          </p:nvPr>
        </p:nvSpPr>
        <p:spPr>
          <a:xfrm>
            <a:off x="28" y="1821939"/>
            <a:ext cx="9142413" cy="900649"/>
          </a:xfrm>
          <a:noFill/>
          <a:ln>
            <a:noFill/>
          </a:ln>
        </p:spPr>
        <p:txBody>
          <a:bodyPr/>
          <a:lstStyle>
            <a:lvl1pPr algn="ctr">
              <a:defRPr sz="6000" b="0">
                <a:solidFill>
                  <a:schemeClr val="bg1"/>
                </a:solidFill>
              </a:defRPr>
            </a:lvl1pPr>
          </a:lstStyle>
          <a:p>
            <a:r>
              <a:rPr lang="en-US" dirty="0" smtClean="0"/>
              <a:t>Click to edit Master title style</a:t>
            </a:r>
            <a:endParaRPr lang="en-US" dirty="0"/>
          </a:p>
        </p:txBody>
      </p:sp>
      <p:sp>
        <p:nvSpPr>
          <p:cNvPr id="6" name="Footer Placeholder 4"/>
          <p:cNvSpPr>
            <a:spLocks noGrp="1"/>
          </p:cNvSpPr>
          <p:nvPr userDrawn="1">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4" name="Picture 9"/>
            <p:cNvPicPr>
              <a:picLocks noChangeAspect="1" noChangeArrowheads="1"/>
            </p:cNvPicPr>
            <p:nvPr/>
          </p:nvPicPr>
          <p:blipFill>
            <a:blip r:embed="rId3"/>
            <a:srcRect/>
            <a:stretch>
              <a:fillRect/>
            </a:stretch>
          </p:blipFill>
          <p:spPr bwMode="auto">
            <a:xfrm>
              <a:off x="1628180" y="2094112"/>
              <a:ext cx="5998766" cy="750094"/>
            </a:xfrm>
            <a:prstGeom prst="rect">
              <a:avLst/>
            </a:prstGeom>
            <a:noFill/>
            <a:ln w="9525">
              <a:noFill/>
              <a:miter lim="800000"/>
              <a:headEnd/>
              <a:tailEnd/>
            </a:ln>
          </p:spPr>
        </p:pic>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3"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 xmlns:a14="http://schemas.microsoft.com/office/drawing/2010/main"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41" y="1821950"/>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829113709"/>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40"/>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sp>
        <p:nvSpPr>
          <p:cNvPr id="7" name="Text Box 14"/>
          <p:cNvSpPr txBox="1">
            <a:spLocks noChangeArrowheads="1"/>
          </p:cNvSpPr>
          <p:nvPr userDrawn="1"/>
        </p:nvSpPr>
        <p:spPr bwMode="auto">
          <a:xfrm>
            <a:off x="3124228" y="4875215"/>
            <a:ext cx="225901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8"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9" name="Straight Connector 14"/>
          <p:cNvCxnSpPr/>
          <p:nvPr userDrawn="1"/>
        </p:nvCxnSpPr>
        <p:spPr>
          <a:xfrm flipH="1">
            <a:off x="309406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808038" y="201089"/>
            <a:ext cx="7950200" cy="4730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0"/>
          </p:nvPr>
        </p:nvSpPr>
        <p:spPr>
          <a:xfrm>
            <a:off x="5824538" y="4757752"/>
            <a:ext cx="2895600" cy="274637"/>
          </a:xfrm>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4"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54E6833-C277-4A78-BC36-E25B353BFB85}"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5"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sp>
        <p:nvSpPr>
          <p:cNvPr id="6" name="Text Box 14"/>
          <p:cNvSpPr txBox="1">
            <a:spLocks noChangeArrowheads="1"/>
          </p:cNvSpPr>
          <p:nvPr userDrawn="1"/>
        </p:nvSpPr>
        <p:spPr bwMode="auto">
          <a:xfrm>
            <a:off x="3124228" y="4875215"/>
            <a:ext cx="225901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7" name="Straight Connector 12"/>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8" name="Straight Connector 13"/>
          <p:cNvCxnSpPr/>
          <p:nvPr userDrawn="1"/>
        </p:nvCxnSpPr>
        <p:spPr>
          <a:xfrm flipH="1">
            <a:off x="309406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808038" y="201078"/>
            <a:ext cx="7950200" cy="530224"/>
          </a:xfrm>
        </p:spPr>
        <p:txBody>
          <a:bodyPr/>
          <a:lstStyle/>
          <a:p>
            <a:r>
              <a:rPr lang="en-US" dirty="0" smtClean="0"/>
              <a:t>Click to edit Master title style</a:t>
            </a:r>
            <a:endParaRPr lang="en-US" dirty="0"/>
          </a:p>
        </p:txBody>
      </p:sp>
      <p:sp>
        <p:nvSpPr>
          <p:cNvPr id="9" name="Footer Placeholder 4"/>
          <p:cNvSpPr>
            <a:spLocks noGrp="1"/>
          </p:cNvSpPr>
          <p:nvPr>
            <p:ph type="ftr" sz="quarter" idx="10"/>
          </p:nvPr>
        </p:nvSpPr>
        <p:spPr>
          <a:xfrm>
            <a:off x="5857875" y="4800600"/>
            <a:ext cx="2895600" cy="274638"/>
          </a:xfrm>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1"/>
          <p:cNvSpPr>
            <a:spLocks noChangeArrowheads="1"/>
          </p:cNvSpPr>
          <p:nvPr/>
        </p:nvSpPr>
        <p:spPr bwMode="auto">
          <a:xfrm>
            <a:off x="914400" y="685800"/>
            <a:ext cx="2819400" cy="2114550"/>
          </a:xfrm>
          <a:prstGeom prst="rect">
            <a:avLst/>
          </a:prstGeom>
          <a:solidFill>
            <a:schemeClr val="accent1"/>
          </a:solidFill>
          <a:ln w="12700">
            <a:noFill/>
            <a:miter lim="800000"/>
            <a:headEnd/>
            <a:tailEnd/>
          </a:ln>
        </p:spPr>
        <p:txBody>
          <a:bodyPr wrap="none" anchor="ctr" anchorCtr="1"/>
          <a:lstStyle/>
          <a:p>
            <a:pPr algn="ctr" eaLnBrk="0" hangingPunct="0"/>
            <a:endParaRPr lang="en-GB" sz="1400" b="1" smtClean="0">
              <a:solidFill>
                <a:srgbClr val="000000"/>
              </a:solidFill>
            </a:endParaRPr>
          </a:p>
        </p:txBody>
      </p:sp>
      <p:pic>
        <p:nvPicPr>
          <p:cNvPr id="4" name="Picture 74" descr="Tall Red"/>
          <p:cNvPicPr>
            <a:picLocks noChangeAspect="1" noChangeArrowheads="1"/>
          </p:cNvPicPr>
          <p:nvPr userDrawn="1"/>
        </p:nvPicPr>
        <p:blipFill>
          <a:blip r:embed="rId2"/>
          <a:srcRect/>
          <a:stretch>
            <a:fillRect/>
          </a:stretch>
        </p:blipFill>
        <p:spPr bwMode="auto">
          <a:xfrm>
            <a:off x="0" y="685820"/>
            <a:ext cx="914400" cy="2116931"/>
          </a:xfrm>
          <a:prstGeom prst="rect">
            <a:avLst/>
          </a:prstGeom>
          <a:noFill/>
          <a:ln w="9525">
            <a:noFill/>
            <a:miter lim="800000"/>
            <a:headEnd/>
            <a:tailEnd/>
          </a:ln>
        </p:spPr>
      </p:pic>
      <p:pic>
        <p:nvPicPr>
          <p:cNvPr id="5" name="Picture 75" descr="Wide Red"/>
          <p:cNvPicPr>
            <a:picLocks noChangeAspect="1" noChangeArrowheads="1"/>
          </p:cNvPicPr>
          <p:nvPr/>
        </p:nvPicPr>
        <p:blipFill>
          <a:blip r:embed="rId3"/>
          <a:srcRect/>
          <a:stretch>
            <a:fillRect/>
          </a:stretch>
        </p:blipFill>
        <p:spPr bwMode="auto">
          <a:xfrm>
            <a:off x="3736987" y="685820"/>
            <a:ext cx="5407025" cy="2116931"/>
          </a:xfrm>
          <a:prstGeom prst="rect">
            <a:avLst/>
          </a:prstGeom>
          <a:noFill/>
          <a:ln w="9525">
            <a:noFill/>
            <a:miter lim="800000"/>
            <a:headEnd/>
            <a:tailEnd/>
          </a:ln>
        </p:spPr>
      </p:pic>
      <p:pic>
        <p:nvPicPr>
          <p:cNvPr id="6" name="Picture 2"/>
          <p:cNvPicPr>
            <a:picLocks noChangeAspect="1" noChangeArrowheads="1"/>
          </p:cNvPicPr>
          <p:nvPr userDrawn="1"/>
        </p:nvPicPr>
        <p:blipFill>
          <a:blip r:embed="rId4"/>
          <a:srcRect/>
          <a:stretch>
            <a:fillRect/>
          </a:stretch>
        </p:blipFill>
        <p:spPr bwMode="auto">
          <a:xfrm>
            <a:off x="823942" y="3164705"/>
            <a:ext cx="4041775" cy="557213"/>
          </a:xfrm>
          <a:prstGeom prst="rect">
            <a:avLst/>
          </a:prstGeom>
          <a:noFill/>
          <a:ln w="9525">
            <a:noFill/>
            <a:miter lim="800000"/>
            <a:headEnd/>
            <a:tailEnd/>
          </a:ln>
        </p:spPr>
      </p:pic>
      <p:sp>
        <p:nvSpPr>
          <p:cNvPr id="8" name="Rectangle 11"/>
          <p:cNvSpPr>
            <a:spLocks noGrp="1" noChangeArrowheads="1"/>
          </p:cNvSpPr>
          <p:nvPr>
            <p:ph type="ctrTitle" idx="4294967295"/>
          </p:nvPr>
        </p:nvSpPr>
        <p:spPr>
          <a:xfrm>
            <a:off x="777079" y="3709579"/>
            <a:ext cx="7650163" cy="997861"/>
          </a:xfrm>
        </p:spPr>
        <p:txBody>
          <a:bodyPr lIns="91440" tIns="45720" rIns="91440" bIns="45720" anchor="b"/>
          <a:lstStyle>
            <a:lvl1pPr>
              <a:defRPr baseline="0"/>
            </a:lvl1pPr>
          </a:lstStyle>
          <a:p>
            <a:r>
              <a:rPr lang="en-US" dirty="0" smtClean="0"/>
              <a:t>Click to edit Master title style</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25" descr="Red Bar"/>
          <p:cNvPicPr>
            <a:picLocks noChangeAspect="1" noChangeArrowheads="1"/>
          </p:cNvPicPr>
          <p:nvPr/>
        </p:nvPicPr>
        <p:blipFill>
          <a:blip r:embed="rId2"/>
          <a:srcRect/>
          <a:stretch>
            <a:fillRect/>
          </a:stretch>
        </p:blipFill>
        <p:spPr bwMode="auto">
          <a:xfrm>
            <a:off x="0" y="4629174"/>
            <a:ext cx="9144000" cy="169069"/>
          </a:xfrm>
          <a:prstGeom prst="rect">
            <a:avLst/>
          </a:prstGeom>
          <a:noFill/>
          <a:ln w="9525">
            <a:noFill/>
            <a:miter lim="800000"/>
            <a:headEnd/>
            <a:tailEnd/>
          </a:ln>
        </p:spPr>
      </p:pic>
      <p:pic>
        <p:nvPicPr>
          <p:cNvPr id="3" name="Picture 24" descr="Small Red Square"/>
          <p:cNvPicPr>
            <a:picLocks noChangeAspect="1" noChangeArrowheads="1"/>
          </p:cNvPicPr>
          <p:nvPr/>
        </p:nvPicPr>
        <p:blipFill>
          <a:blip r:embed="rId3"/>
          <a:srcRect/>
          <a:stretch>
            <a:fillRect/>
          </a:stretch>
        </p:blipFill>
        <p:spPr bwMode="auto">
          <a:xfrm>
            <a:off x="30" y="0"/>
            <a:ext cx="688975" cy="514350"/>
          </a:xfrm>
          <a:prstGeom prst="rect">
            <a:avLst/>
          </a:prstGeom>
          <a:noFill/>
          <a:ln w="9525">
            <a:noFill/>
            <a:miter lim="800000"/>
            <a:headEnd/>
            <a:tailEnd/>
          </a:ln>
        </p:spPr>
      </p:pic>
      <p:sp>
        <p:nvSpPr>
          <p:cNvPr id="4" name="Rectangle 9"/>
          <p:cNvSpPr>
            <a:spLocks noChangeArrowheads="1"/>
          </p:cNvSpPr>
          <p:nvPr/>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FD0000"/>
              </a:buClr>
            </a:pPr>
            <a:endParaRPr lang="en-US" sz="2000" smtClean="0">
              <a:solidFill>
                <a:srgbClr val="000000"/>
              </a:solidFill>
            </a:endParaRPr>
          </a:p>
        </p:txBody>
      </p:sp>
      <p:pic>
        <p:nvPicPr>
          <p:cNvPr id="5" name="Picture 20" descr="Oracle WHITE"/>
          <p:cNvPicPr>
            <a:picLocks noChangeAspect="1" noChangeArrowheads="1"/>
          </p:cNvPicPr>
          <p:nvPr/>
        </p:nvPicPr>
        <p:blipFill>
          <a:blip r:embed="rId4"/>
          <a:srcRect/>
          <a:stretch>
            <a:fillRect/>
          </a:stretch>
        </p:blipFill>
        <p:spPr bwMode="auto">
          <a:xfrm>
            <a:off x="7620000" y="4669656"/>
            <a:ext cx="947738" cy="89297"/>
          </a:xfrm>
          <a:prstGeom prst="rect">
            <a:avLst/>
          </a:prstGeom>
          <a:noFill/>
          <a:ln w="9525">
            <a:noFill/>
            <a:miter lim="800000"/>
            <a:headEnd/>
            <a:tailEnd/>
          </a:ln>
        </p:spPr>
      </p:pic>
      <p:sp>
        <p:nvSpPr>
          <p:cNvPr id="6"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7"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8"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34" y="3596173"/>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3" y="4410273"/>
            <a:ext cx="7075289" cy="532642"/>
          </a:xfrm>
        </p:spPr>
        <p:txBody>
          <a:bodyPr/>
          <a:lstStyle>
            <a:lvl1pPr marL="0" marR="0" indent="0" algn="l" defTabSz="914202"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11" indent="0" algn="ctr">
              <a:buNone/>
              <a:defRPr>
                <a:solidFill>
                  <a:schemeClr val="tx1">
                    <a:tint val="75000"/>
                  </a:schemeClr>
                </a:solidFill>
              </a:defRPr>
            </a:lvl2pPr>
            <a:lvl3pPr marL="571021" indent="0" algn="ctr">
              <a:buNone/>
              <a:defRPr>
                <a:solidFill>
                  <a:schemeClr val="tx1">
                    <a:tint val="75000"/>
                  </a:schemeClr>
                </a:solidFill>
              </a:defRPr>
            </a:lvl3pPr>
            <a:lvl4pPr marL="856533" indent="0" algn="ctr">
              <a:buNone/>
              <a:defRPr>
                <a:solidFill>
                  <a:schemeClr val="tx1">
                    <a:tint val="75000"/>
                  </a:schemeClr>
                </a:solidFill>
              </a:defRPr>
            </a:lvl4pPr>
            <a:lvl5pPr marL="1142044" indent="0" algn="ctr">
              <a:buNone/>
              <a:defRPr>
                <a:solidFill>
                  <a:schemeClr val="tx1">
                    <a:tint val="75000"/>
                  </a:schemeClr>
                </a:solidFill>
              </a:defRPr>
            </a:lvl5pPr>
            <a:lvl6pPr marL="1427555" indent="0" algn="ctr">
              <a:buNone/>
              <a:defRPr>
                <a:solidFill>
                  <a:schemeClr val="tx1">
                    <a:tint val="75000"/>
                  </a:schemeClr>
                </a:solidFill>
              </a:defRPr>
            </a:lvl6pPr>
            <a:lvl7pPr marL="1713066" indent="0" algn="ctr">
              <a:buNone/>
              <a:defRPr>
                <a:solidFill>
                  <a:schemeClr val="tx1">
                    <a:tint val="75000"/>
                  </a:schemeClr>
                </a:solidFill>
              </a:defRPr>
            </a:lvl7pPr>
            <a:lvl8pPr marL="1998578" indent="0" algn="ctr">
              <a:buNone/>
              <a:defRPr>
                <a:solidFill>
                  <a:schemeClr val="tx1">
                    <a:tint val="75000"/>
                  </a:schemeClr>
                </a:solidFill>
              </a:defRPr>
            </a:lvl8pPr>
            <a:lvl9pPr marL="2284088"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88"/>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144588" y="3101679"/>
            <a:ext cx="222726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 xmlns:a14="http://schemas.microsoft.com/office/drawing/2010/main" val="0"/>
              </a:ext>
            </a:extLst>
          </a:blip>
          <a:srcRect/>
          <a:stretch>
            <a:fillRect/>
          </a:stretch>
        </p:blipFill>
        <p:spPr bwMode="auto">
          <a:xfrm>
            <a:off x="0" y="685825"/>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 xmlns:a14="http://schemas.microsoft.com/office/drawing/2010/main" val="0"/>
              </a:ext>
            </a:extLst>
          </a:blip>
          <a:srcRect/>
          <a:stretch>
            <a:fillRect/>
          </a:stretch>
        </p:blipFill>
        <p:spPr bwMode="auto">
          <a:xfrm>
            <a:off x="3262316" y="685825"/>
            <a:ext cx="5881687" cy="2117725"/>
          </a:xfrm>
          <a:prstGeom prst="rect">
            <a:avLst/>
          </a:prstGeom>
          <a:solidFill>
            <a:schemeClr val="tx2"/>
          </a:solidFill>
          <a:ln>
            <a:noFill/>
          </a:ln>
          <a:extLst/>
        </p:spPr>
      </p:pic>
    </p:spTree>
    <p:extLst>
      <p:ext uri="{BB962C8B-B14F-4D97-AF65-F5344CB8AC3E}">
        <p14:creationId xmlns="" xmlns:p14="http://schemas.microsoft.com/office/powerpoint/2010/main" val="335530169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28180" y="2094112"/>
              <a:ext cx="5998766" cy="750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982080499"/>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97"/>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142268985"/>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7535206" y="2"/>
            <a:ext cx="1608794" cy="5508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6650997"/>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870882423"/>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1526970293"/>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80"/>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2661609517"/>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73"/>
            <a:ext cx="7779072" cy="1244269"/>
          </a:xfrm>
        </p:spPr>
        <p:txBody>
          <a:bodyPr/>
          <a:lstStyle>
            <a:lvl1pPr marL="91420" indent="-9142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2728546652"/>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 xmlns:a14="http://schemas.microsoft.com/office/drawing/2010/main"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41" y="1821950"/>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829113709"/>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28180" y="2094112"/>
              <a:ext cx="5998766" cy="750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982080499"/>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100940877"/>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90778741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11.wmf"/><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jpe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image" Target="../media/image8.wmf"/><Relationship Id="rId2" Type="http://schemas.openxmlformats.org/officeDocument/2006/relationships/slideLayout" Target="../slideLayouts/slideLayout121.xml"/><Relationship Id="rId16" Type="http://schemas.openxmlformats.org/officeDocument/2006/relationships/image" Target="../media/image1.jpe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2.jpe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6" Type="http://schemas.openxmlformats.org/officeDocument/2006/relationships/image" Target="../media/image11.wmf"/><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theme" Target="../theme/theme14.xml"/><Relationship Id="rId3" Type="http://schemas.openxmlformats.org/officeDocument/2006/relationships/slideLayout" Target="../slideLayouts/slideLayout147.xml"/><Relationship Id="rId21" Type="http://schemas.openxmlformats.org/officeDocument/2006/relationships/image" Target="../media/image3.jpe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image" Target="../media/image2.jpe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image" Target="../media/image1.jpeg"/><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8.w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image" Target="../media/image9.wmf"/><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21" Type="http://schemas.openxmlformats.org/officeDocument/2006/relationships/image" Target="../media/image3.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jpe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8.w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5" Type="http://schemas.openxmlformats.org/officeDocument/2006/relationships/image" Target="../media/image9.w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1.w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image" Target="../media/image2.jpe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1.jpe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9.xml"/><Relationship Id="rId3" Type="http://schemas.openxmlformats.org/officeDocument/2006/relationships/slideLayout" Target="../slideLayouts/slideLayout91.xml"/><Relationship Id="rId21" Type="http://schemas.openxmlformats.org/officeDocument/2006/relationships/image" Target="../media/image3.jpeg"/><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image" Target="../media/image2.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1.jpe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97"/>
            <a:ext cx="8132762" cy="432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70"/>
            <a:ext cx="2895600" cy="274637"/>
          </a:xfrm>
          <a:prstGeom prst="rect">
            <a:avLst/>
          </a:prstGeom>
        </p:spPr>
        <p:txBody>
          <a:bodyPr vert="horz" wrap="square" lIns="57103" tIns="28552" rIns="57103" bIns="28552"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defRPr/>
            </a:pPr>
            <a:endParaRPr lang="en-US" dirty="0"/>
          </a:p>
        </p:txBody>
      </p:sp>
      <p:pic>
        <p:nvPicPr>
          <p:cNvPr id="1029" name="Picture 24" descr="Small Red Square"/>
          <p:cNvPicPr>
            <a:picLocks noChangeAspect="1" noChangeArrowheads="1"/>
          </p:cNvPicPr>
          <p:nvPr/>
        </p:nvPicPr>
        <p:blipFill>
          <a:blip r:embed="rId19">
            <a:alphaModFix amt="0"/>
            <a:extLst>
              <a:ext uri="{28A0092B-C50C-407E-A947-70E740481C1C}">
                <a14:useLocalDpi xmlns="" xmlns:a14="http://schemas.microsoft.com/office/drawing/2010/main" val="0"/>
              </a:ext>
            </a:extLst>
          </a:blip>
          <a:srcRect/>
          <a:stretch>
            <a:fillRect/>
          </a:stretch>
        </p:blipFill>
        <p:spPr bwMode="auto">
          <a:xfrm>
            <a:off x="0" y="2"/>
            <a:ext cx="573088" cy="5508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grpSp>
        <p:nvGrpSpPr>
          <p:cNvPr id="1031" name="Group 5"/>
          <p:cNvGrpSpPr>
            <a:grpSpLocks/>
          </p:cNvGrpSpPr>
          <p:nvPr/>
        </p:nvGrpSpPr>
        <p:grpSpPr bwMode="auto">
          <a:xfrm>
            <a:off x="0" y="4629175"/>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 xmlns:a14="http://schemas.microsoft.com/office/drawing/2010/main" val="0"/>
                </a:ext>
              </a:extLst>
            </a:blip>
            <a:srcRect/>
            <a:stretch>
              <a:fillRect/>
            </a:stretch>
          </p:blipFill>
          <p:spPr bwMode="auto">
            <a:xfrm>
              <a:off x="7989654" y="4651456"/>
              <a:ext cx="755707" cy="118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8"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2011, Oracle and/or its affiliates. All rights reserved.</a:t>
            </a:r>
            <a:endParaRPr lang="en-US" sz="600" dirty="0" smtClean="0">
              <a:solidFill>
                <a:srgbClr val="292929"/>
              </a:solidFill>
            </a:endParaRPr>
          </a:p>
        </p:txBody>
      </p:sp>
      <p:cxnSp>
        <p:nvCxnSpPr>
          <p:cNvPr id="19" name="Straight Connector 18"/>
          <p:cNvCxnSpPr/>
          <p:nvPr userDrawn="1"/>
        </p:nvCxnSpPr>
        <p:spPr>
          <a:xfrm flipH="1">
            <a:off x="824370" y="489789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20" name="Group 19"/>
          <p:cNvGrpSpPr/>
          <p:nvPr userDrawn="1"/>
        </p:nvGrpSpPr>
        <p:grpSpPr>
          <a:xfrm>
            <a:off x="3094544" y="4875691"/>
            <a:ext cx="2289387" cy="219168"/>
            <a:chOff x="3094495" y="4875691"/>
            <a:chExt cx="2289387" cy="219168"/>
          </a:xfrm>
        </p:grpSpPr>
        <p:sp>
          <p:nvSpPr>
            <p:cNvPr id="21"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2" name="Straight Connector 21"/>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21" r:id="rId1"/>
    <p:sldLayoutId id="2147483826" r:id="rId2"/>
    <p:sldLayoutId id="2147483812" r:id="rId3"/>
    <p:sldLayoutId id="2147483816" r:id="rId4"/>
    <p:sldLayoutId id="2147483817" r:id="rId5"/>
    <p:sldLayoutId id="2147483827" r:id="rId6"/>
    <p:sldLayoutId id="2147483828" r:id="rId7"/>
    <p:sldLayoutId id="2147483829" r:id="rId8"/>
    <p:sldLayoutId id="2147483822" r:id="rId9"/>
    <p:sldLayoutId id="2147483813" r:id="rId10"/>
    <p:sldLayoutId id="2147483814" r:id="rId11"/>
    <p:sldLayoutId id="2147483815" r:id="rId12"/>
    <p:sldLayoutId id="2147483818" r:id="rId13"/>
    <p:sldLayoutId id="2147483819" r:id="rId14"/>
    <p:sldLayoutId id="2147483820" r:id="rId15"/>
    <p:sldLayoutId id="2147483824" r:id="rId16"/>
    <p:sldLayoutId id="2147483825" r:id="rId17"/>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2679" indent="-21267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52" indent="-226964"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34" indent="-14125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615" indent="-22855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77" indent="-23172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4"/>
          <a:srcRect/>
          <a:stretch>
            <a:fillRect/>
          </a:stretch>
        </p:blipFill>
        <p:spPr bwMode="auto">
          <a:xfrm>
            <a:off x="0" y="4629178"/>
            <a:ext cx="9144000" cy="169069"/>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5"/>
          <a:srcRect/>
          <a:stretch>
            <a:fillRect/>
          </a:stretch>
        </p:blipFill>
        <p:spPr bwMode="auto">
          <a:xfrm>
            <a:off x="30" y="0"/>
            <a:ext cx="688975" cy="51435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
        <p:nvSpPr>
          <p:cNvPr id="1030"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spcBef>
                <a:spcPct val="20000"/>
              </a:spcBef>
              <a:buClr>
                <a:srgbClr val="FD0000"/>
              </a:buClr>
              <a:buFontTx/>
              <a:buChar char="•"/>
            </a:pPr>
            <a:endParaRPr lang="en-US" sz="2400" smtClean="0">
              <a:solidFill>
                <a:srgbClr val="000000"/>
              </a:solidFill>
              <a:ea typeface="MS PGothic" pitchFamily="34" charset="-128"/>
            </a:endParaRPr>
          </a:p>
        </p:txBody>
      </p:sp>
      <p:pic>
        <p:nvPicPr>
          <p:cNvPr id="1031" name="Picture 20" descr="Oracle WHITE"/>
          <p:cNvPicPr>
            <a:picLocks noChangeAspect="1" noChangeArrowheads="1"/>
          </p:cNvPicPr>
          <p:nvPr userDrawn="1"/>
        </p:nvPicPr>
        <p:blipFill>
          <a:blip r:embed="rId16"/>
          <a:srcRect/>
          <a:stretch>
            <a:fillRect/>
          </a:stretch>
        </p:blipFill>
        <p:spPr bwMode="auto">
          <a:xfrm>
            <a:off x="7620000" y="4669660"/>
            <a:ext cx="947738" cy="89297"/>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304800" y="50292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spcBef>
                <a:spcPct val="0"/>
              </a:spcBef>
              <a:buClrTx/>
              <a:buFontTx/>
              <a:buNone/>
              <a:defRPr sz="900"/>
            </a:lvl1pPr>
          </a:lstStyle>
          <a:p>
            <a:r>
              <a:rPr lang="en-US" smtClean="0">
                <a:solidFill>
                  <a:srgbClr val="000000"/>
                </a:solidFill>
                <a:ea typeface="MS PGothic" pitchFamily="34" charset="-128"/>
              </a:rPr>
              <a:t>Oracle Confidential – Internal Use Only</a:t>
            </a:r>
          </a:p>
        </p:txBody>
      </p:sp>
      <p:sp>
        <p:nvSpPr>
          <p:cNvPr id="1033" name="Text Box 28"/>
          <p:cNvSpPr txBox="1">
            <a:spLocks noChangeArrowheads="1"/>
          </p:cNvSpPr>
          <p:nvPr userDrawn="1"/>
        </p:nvSpPr>
        <p:spPr bwMode="auto">
          <a:xfrm>
            <a:off x="7391401" y="4750594"/>
            <a:ext cx="1074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034" name="Text Box 29"/>
          <p:cNvSpPr txBox="1">
            <a:spLocks noChangeArrowheads="1"/>
          </p:cNvSpPr>
          <p:nvPr userDrawn="1"/>
        </p:nvSpPr>
        <p:spPr bwMode="auto">
          <a:xfrm>
            <a:off x="7467600" y="4743450"/>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2" name="Slide Number Placeholder 11"/>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buFontTx/>
              <a:buNone/>
              <a:defRPr sz="1000"/>
            </a:lvl1pPr>
          </a:lstStyle>
          <a:p>
            <a:pPr>
              <a:spcBef>
                <a:spcPct val="20000"/>
              </a:spcBef>
              <a:buClr>
                <a:srgbClr val="FD0000"/>
              </a:buClr>
            </a:pPr>
            <a:fld id="{C367F77A-B32B-404C-B4A4-2B8EBEB4E538}" type="slidenum">
              <a:rPr lang="en-US" smtClean="0">
                <a:solidFill>
                  <a:srgbClr val="000000"/>
                </a:solidFill>
                <a:ea typeface="MS PGothic" pitchFamily="34" charset="-128"/>
              </a:rPr>
              <a:pPr>
                <a:spcBef>
                  <a:spcPct val="20000"/>
                </a:spcBef>
                <a:buClr>
                  <a:srgbClr val="FD0000"/>
                </a:buClr>
              </a:pPr>
              <a:t>‹#›</a:t>
            </a:fld>
            <a:endParaRPr 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transition/>
  <p:hf hdr="0" ftr="0" dt="0"/>
  <p:txStyles>
    <p:titleStyle>
      <a:lvl1pPr algn="l" rtl="0" eaLnBrk="0" fontAlgn="base" hangingPunct="0">
        <a:spcBef>
          <a:spcPct val="0"/>
        </a:spcBef>
        <a:spcAft>
          <a:spcPct val="0"/>
        </a:spcAft>
        <a:defRPr sz="3200" b="1">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S PGothic" pitchFamily="34" charset="-128"/>
          <a:cs typeface="ＭＳ Ｐゴシック" charset="-128"/>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5"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Lst>
  <p:transition spd="med">
    <p:wipe dir="r"/>
  </p:transition>
  <p:hf sldNum="0" hdr="0" dt="0"/>
  <p:txStyles>
    <p:titleStyle>
      <a:lvl1pPr algn="l" rtl="0" eaLnBrk="0" fontAlgn="base" hangingPunct="0">
        <a:spcBef>
          <a:spcPct val="0"/>
        </a:spcBef>
        <a:spcAft>
          <a:spcPct val="0"/>
        </a:spcAft>
        <a:defRPr sz="32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2pPr>
      <a:lvl3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3pPr>
      <a:lvl4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4pPr>
      <a:lvl5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5pPr>
      <a:lvl6pPr marL="4572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6pPr>
      <a:lvl7pPr marL="9144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7pPr>
      <a:lvl8pPr marL="13716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8pPr>
      <a:lvl9pPr marL="18288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5pPr>
      <a:lvl6pPr marL="2058988" indent="-228600" algn="l" rtl="0" fontAlgn="base">
        <a:spcBef>
          <a:spcPct val="20000"/>
        </a:spcBef>
        <a:spcAft>
          <a:spcPct val="0"/>
        </a:spcAft>
        <a:buClr>
          <a:schemeClr val="accent1"/>
        </a:buClr>
        <a:buChar char="•"/>
        <a:defRPr sz="2000">
          <a:solidFill>
            <a:schemeClr val="tx1"/>
          </a:solidFill>
          <a:latin typeface="+mn-lt"/>
          <a:ea typeface="+mn-ea"/>
          <a:cs typeface="+mn-cs"/>
        </a:defRPr>
      </a:lvl6pPr>
      <a:lvl7pPr marL="2516188" indent="-228600" algn="l" rtl="0" fontAlgn="base">
        <a:spcBef>
          <a:spcPct val="20000"/>
        </a:spcBef>
        <a:spcAft>
          <a:spcPct val="0"/>
        </a:spcAft>
        <a:buClr>
          <a:schemeClr val="accent1"/>
        </a:buClr>
        <a:buChar char="•"/>
        <a:defRPr sz="2000">
          <a:solidFill>
            <a:schemeClr val="tx1"/>
          </a:solidFill>
          <a:latin typeface="+mn-lt"/>
          <a:ea typeface="+mn-ea"/>
          <a:cs typeface="+mn-cs"/>
        </a:defRPr>
      </a:lvl7pPr>
      <a:lvl8pPr marL="2973388" indent="-228600" algn="l" rtl="0" fontAlgn="base">
        <a:spcBef>
          <a:spcPct val="20000"/>
        </a:spcBef>
        <a:spcAft>
          <a:spcPct val="0"/>
        </a:spcAft>
        <a:buClr>
          <a:schemeClr val="accent1"/>
        </a:buClr>
        <a:buChar char="•"/>
        <a:defRPr sz="2000">
          <a:solidFill>
            <a:schemeClr val="tx1"/>
          </a:solidFill>
          <a:latin typeface="+mn-lt"/>
          <a:ea typeface="+mn-ea"/>
          <a:cs typeface="+mn-cs"/>
        </a:defRPr>
      </a:lvl8pPr>
      <a:lvl9pPr marL="3430588" indent="-228600" algn="l" rtl="0" fontAlgn="base">
        <a:spcBef>
          <a:spcPct val="20000"/>
        </a:spcBef>
        <a:spcAft>
          <a:spcPct val="0"/>
        </a:spcAft>
        <a:buClr>
          <a:schemeClr val="accent1"/>
        </a:buClr>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5" descr="Red Bar"/>
          <p:cNvPicPr>
            <a:picLocks noChangeAspect="1" noChangeArrowheads="1"/>
          </p:cNvPicPr>
          <p:nvPr userDrawn="1"/>
        </p:nvPicPr>
        <p:blipFill>
          <a:blip r:embed="rId15"/>
          <a:srcRect/>
          <a:stretch>
            <a:fillRect/>
          </a:stretch>
        </p:blipFill>
        <p:spPr bwMode="auto">
          <a:xfrm>
            <a:off x="0" y="4629157"/>
            <a:ext cx="9144000" cy="169069"/>
          </a:xfrm>
          <a:prstGeom prst="rect">
            <a:avLst/>
          </a:prstGeom>
          <a:noFill/>
          <a:ln w="9525">
            <a:noFill/>
            <a:miter lim="800000"/>
            <a:headEnd/>
            <a:tailEnd/>
          </a:ln>
        </p:spPr>
      </p:pic>
      <p:pic>
        <p:nvPicPr>
          <p:cNvPr id="6147" name="Picture 24" descr="Small Red Square"/>
          <p:cNvPicPr>
            <a:picLocks noChangeAspect="1" noChangeArrowheads="1"/>
          </p:cNvPicPr>
          <p:nvPr userDrawn="1"/>
        </p:nvPicPr>
        <p:blipFill>
          <a:blip r:embed="rId16"/>
          <a:srcRect/>
          <a:stretch>
            <a:fillRect/>
          </a:stretch>
        </p:blipFill>
        <p:spPr bwMode="auto">
          <a:xfrm>
            <a:off x="15" y="0"/>
            <a:ext cx="688975" cy="514350"/>
          </a:xfrm>
          <a:prstGeom prst="rect">
            <a:avLst/>
          </a:prstGeom>
          <a:noFill/>
          <a:ln w="9525">
            <a:noFill/>
            <a:miter lim="800000"/>
            <a:headEnd/>
            <a:tailEnd/>
          </a:ln>
        </p:spPr>
      </p:pic>
      <p:sp>
        <p:nvSpPr>
          <p:cNvPr id="614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8"/>
          <p:cNvSpPr>
            <a:spLocks noGrp="1" noChangeArrowheads="1"/>
          </p:cNvSpPr>
          <p:nvPr>
            <p:ph type="title"/>
          </p:nvPr>
        </p:nvSpPr>
        <p:spPr bwMode="auto">
          <a:xfrm>
            <a:off x="889000" y="291703"/>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latin typeface="Arial" charset="0"/>
              <a:ea typeface="+mn-ea"/>
              <a:cs typeface="+mn-cs"/>
            </a:endParaRPr>
          </a:p>
        </p:txBody>
      </p:sp>
      <p:pic>
        <p:nvPicPr>
          <p:cNvPr id="6151" name="Picture 20" descr="Oracle WHITE"/>
          <p:cNvPicPr>
            <a:picLocks noChangeAspect="1" noChangeArrowheads="1"/>
          </p:cNvPicPr>
          <p:nvPr userDrawn="1"/>
        </p:nvPicPr>
        <p:blipFill>
          <a:blip r:embed="rId17"/>
          <a:srcRect/>
          <a:stretch>
            <a:fillRect/>
          </a:stretch>
        </p:blipFill>
        <p:spPr bwMode="auto">
          <a:xfrm>
            <a:off x="7620000" y="4669639"/>
            <a:ext cx="947738" cy="89297"/>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smtClean="0">
                <a:latin typeface="Arial" charset="0"/>
              </a:defRPr>
            </a:lvl1pPr>
          </a:lstStyle>
          <a:p>
            <a:pPr>
              <a:defRPr/>
            </a:pPr>
            <a:endParaRPr lang="en-US">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Lst>
  <p:transition>
    <p:wipe dir="r"/>
  </p:transition>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4"/>
          <a:srcRect/>
          <a:stretch>
            <a:fillRect/>
          </a:stretch>
        </p:blipFill>
        <p:spPr bwMode="auto">
          <a:xfrm>
            <a:off x="0" y="4629178"/>
            <a:ext cx="9144000" cy="169069"/>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5"/>
          <a:srcRect/>
          <a:stretch>
            <a:fillRect/>
          </a:stretch>
        </p:blipFill>
        <p:spPr bwMode="auto">
          <a:xfrm>
            <a:off x="30" y="0"/>
            <a:ext cx="688975" cy="51435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
        <p:nvSpPr>
          <p:cNvPr id="1030"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spcBef>
                <a:spcPct val="20000"/>
              </a:spcBef>
              <a:buClr>
                <a:srgbClr val="FD0000"/>
              </a:buClr>
              <a:buFontTx/>
              <a:buChar char="•"/>
            </a:pPr>
            <a:endParaRPr lang="en-US" sz="2400" smtClean="0">
              <a:solidFill>
                <a:srgbClr val="000000"/>
              </a:solidFill>
              <a:ea typeface="MS PGothic" pitchFamily="34" charset="-128"/>
            </a:endParaRPr>
          </a:p>
        </p:txBody>
      </p:sp>
      <p:pic>
        <p:nvPicPr>
          <p:cNvPr id="1031" name="Picture 20" descr="Oracle WHITE"/>
          <p:cNvPicPr>
            <a:picLocks noChangeAspect="1" noChangeArrowheads="1"/>
          </p:cNvPicPr>
          <p:nvPr userDrawn="1"/>
        </p:nvPicPr>
        <p:blipFill>
          <a:blip r:embed="rId16"/>
          <a:srcRect/>
          <a:stretch>
            <a:fillRect/>
          </a:stretch>
        </p:blipFill>
        <p:spPr bwMode="auto">
          <a:xfrm>
            <a:off x="7620000" y="4669660"/>
            <a:ext cx="947738" cy="89297"/>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304800" y="50292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spcBef>
                <a:spcPct val="0"/>
              </a:spcBef>
              <a:buClrTx/>
              <a:buFontTx/>
              <a:buNone/>
              <a:defRPr sz="900"/>
            </a:lvl1pPr>
          </a:lstStyle>
          <a:p>
            <a:r>
              <a:rPr lang="en-US" smtClean="0">
                <a:solidFill>
                  <a:srgbClr val="000000"/>
                </a:solidFill>
                <a:ea typeface="MS PGothic" pitchFamily="34" charset="-128"/>
              </a:rPr>
              <a:t>Oracle Confidential – Internal Use Only</a:t>
            </a:r>
          </a:p>
        </p:txBody>
      </p:sp>
      <p:sp>
        <p:nvSpPr>
          <p:cNvPr id="1033" name="Text Box 28"/>
          <p:cNvSpPr txBox="1">
            <a:spLocks noChangeArrowheads="1"/>
          </p:cNvSpPr>
          <p:nvPr userDrawn="1"/>
        </p:nvSpPr>
        <p:spPr bwMode="auto">
          <a:xfrm>
            <a:off x="7391401" y="4750594"/>
            <a:ext cx="1074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034" name="Text Box 29"/>
          <p:cNvSpPr txBox="1">
            <a:spLocks noChangeArrowheads="1"/>
          </p:cNvSpPr>
          <p:nvPr userDrawn="1"/>
        </p:nvSpPr>
        <p:spPr bwMode="auto">
          <a:xfrm>
            <a:off x="7467600" y="4743450"/>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2" name="Slide Number Placeholder 11"/>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buFontTx/>
              <a:buNone/>
              <a:defRPr sz="1000"/>
            </a:lvl1pPr>
          </a:lstStyle>
          <a:p>
            <a:pPr>
              <a:spcBef>
                <a:spcPct val="20000"/>
              </a:spcBef>
              <a:buClr>
                <a:srgbClr val="FD0000"/>
              </a:buClr>
            </a:pPr>
            <a:fld id="{C367F77A-B32B-404C-B4A4-2B8EBEB4E538}" type="slidenum">
              <a:rPr lang="en-US" smtClean="0">
                <a:solidFill>
                  <a:srgbClr val="000000"/>
                </a:solidFill>
                <a:ea typeface="MS PGothic" pitchFamily="34" charset="-128"/>
              </a:rPr>
              <a:pPr>
                <a:spcBef>
                  <a:spcPct val="20000"/>
                </a:spcBef>
                <a:buClr>
                  <a:srgbClr val="FD0000"/>
                </a:buClr>
              </a:pPr>
              <a:t>‹#›</a:t>
            </a:fld>
            <a:endParaRPr 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ransition/>
  <p:hf hdr="0" ftr="0" dt="0"/>
  <p:txStyles>
    <p:titleStyle>
      <a:lvl1pPr algn="l" rtl="0" eaLnBrk="0" fontAlgn="base" hangingPunct="0">
        <a:spcBef>
          <a:spcPct val="0"/>
        </a:spcBef>
        <a:spcAft>
          <a:spcPct val="0"/>
        </a:spcAft>
        <a:defRPr sz="3200" b="1">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S PGothic" pitchFamily="34" charset="-128"/>
          <a:cs typeface="ＭＳ Ｐゴシック" charset="-128"/>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5"/>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a:alphaModFix amt="0"/>
            <a:extLst>
              <a:ext uri="{28A0092B-C50C-407E-A947-70E740481C1C}">
                <a14:useLocalDpi xmlns:a14="http://schemas.microsoft.com/office/drawing/2010/main" xmlns=""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6" name="Straight Connector 15"/>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
          <p:cNvGrpSpPr/>
          <p:nvPr userDrawn="1"/>
        </p:nvGrpSpPr>
        <p:grpSpPr>
          <a:xfrm>
            <a:off x="3094495" y="4875691"/>
            <a:ext cx="2289387" cy="219168"/>
            <a:chOff x="3094495" y="4875691"/>
            <a:chExt cx="2289387" cy="219168"/>
          </a:xfrm>
        </p:grpSpPr>
        <p:sp>
          <p:nvSpPr>
            <p:cNvPr id="15"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7" name="Straight Connector 16"/>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914281" y="1185862"/>
            <a:ext cx="7810674" cy="3271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8"/>
          <p:cNvSpPr>
            <a:spLocks noGrp="1" noChangeArrowheads="1"/>
          </p:cNvSpPr>
          <p:nvPr>
            <p:ph type="title"/>
          </p:nvPr>
        </p:nvSpPr>
        <p:spPr bwMode="auto">
          <a:xfrm>
            <a:off x="910710" y="255985"/>
            <a:ext cx="780234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531" tIns="40766" rIns="81531" bIns="40766" anchor="ctr"/>
          <a:lstStyle/>
          <a:p>
            <a:pPr algn="ctr">
              <a:lnSpc>
                <a:spcPct val="90000"/>
              </a:lnSpc>
              <a:spcBef>
                <a:spcPct val="50000"/>
              </a:spcBef>
              <a:buClr>
                <a:srgbClr val="667263"/>
              </a:buClr>
              <a:defRPr/>
            </a:pPr>
            <a:endParaRPr lang="en-US" sz="1800" b="1" dirty="0">
              <a:solidFill>
                <a:srgbClr val="000000"/>
              </a:solidFill>
              <a:latin typeface="Arial" charset="0"/>
              <a:ea typeface="+mn-ea"/>
            </a:endParaRPr>
          </a:p>
        </p:txBody>
      </p:sp>
      <p:pic>
        <p:nvPicPr>
          <p:cNvPr id="1029" name="Picture 20" descr="Oracle WHITE"/>
          <p:cNvPicPr>
            <a:picLocks noChangeAspect="1" noChangeArrowheads="1"/>
          </p:cNvPicPr>
          <p:nvPr userDrawn="1"/>
        </p:nvPicPr>
        <p:blipFill>
          <a:blip r:embed="rId12"/>
          <a:srcRect/>
          <a:stretch>
            <a:fillRect/>
          </a:stretch>
        </p:blipFill>
        <p:spPr bwMode="auto">
          <a:xfrm>
            <a:off x="7870207" y="4663679"/>
            <a:ext cx="880353" cy="11013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380" y="4914900"/>
            <a:ext cx="883924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800" b="0">
                <a:latin typeface="Arial" charset="0"/>
                <a:cs typeface="+mn-cs"/>
              </a:defRPr>
            </a:lvl1pPr>
          </a:lstStyle>
          <a:p>
            <a:pPr>
              <a:defRPr/>
            </a:pPr>
            <a:endParaRPr lang="en-US">
              <a:solidFill>
                <a:srgbClr val="000000"/>
              </a:solidFill>
              <a:ea typeface="+mn-ea"/>
            </a:endParaRPr>
          </a:p>
        </p:txBody>
      </p:sp>
      <p:pic>
        <p:nvPicPr>
          <p:cNvPr id="1031" name="Picture 24" descr="Small Red Square"/>
          <p:cNvPicPr>
            <a:picLocks noChangeAspect="1" noChangeArrowheads="1"/>
          </p:cNvPicPr>
          <p:nvPr userDrawn="1"/>
        </p:nvPicPr>
        <p:blipFill>
          <a:blip r:embed="rId13"/>
          <a:srcRect/>
          <a:stretch>
            <a:fillRect/>
          </a:stretch>
        </p:blipFill>
        <p:spPr bwMode="auto">
          <a:xfrm>
            <a:off x="41" y="1"/>
            <a:ext cx="533331" cy="512564"/>
          </a:xfrm>
          <a:prstGeom prst="rect">
            <a:avLst/>
          </a:prstGeom>
          <a:noFill/>
          <a:ln w="9525">
            <a:noFill/>
            <a:miter lim="800000"/>
            <a:headEnd/>
            <a:tailEnd/>
          </a:ln>
        </p:spPr>
      </p:pic>
      <p:pic>
        <p:nvPicPr>
          <p:cNvPr id="1032" name="Picture 25" descr="Red Bar"/>
          <p:cNvPicPr>
            <a:picLocks noChangeAspect="1" noChangeArrowheads="1"/>
          </p:cNvPicPr>
          <p:nvPr userDrawn="1"/>
        </p:nvPicPr>
        <p:blipFill>
          <a:blip r:embed="rId14"/>
          <a:srcRect/>
          <a:stretch>
            <a:fillRect/>
          </a:stretch>
        </p:blipFill>
        <p:spPr bwMode="auto">
          <a:xfrm>
            <a:off x="0" y="4629747"/>
            <a:ext cx="9144000" cy="167878"/>
          </a:xfrm>
          <a:prstGeom prst="rect">
            <a:avLst/>
          </a:prstGeom>
          <a:noFill/>
          <a:ln w="9525">
            <a:noFill/>
            <a:miter lim="800000"/>
            <a:headEnd/>
            <a:tailEnd/>
          </a:ln>
        </p:spPr>
      </p:pic>
      <p:pic>
        <p:nvPicPr>
          <p:cNvPr id="2" name="Picture 20" descr="Oracle WHITE"/>
          <p:cNvPicPr>
            <a:picLocks noChangeArrowheads="1"/>
          </p:cNvPicPr>
          <p:nvPr userDrawn="1"/>
        </p:nvPicPr>
        <p:blipFill>
          <a:blip r:embed="rId15"/>
          <a:srcRect/>
          <a:stretch>
            <a:fillRect/>
          </a:stretch>
        </p:blipFill>
        <p:spPr bwMode="auto">
          <a:xfrm>
            <a:off x="8001153" y="4669061"/>
            <a:ext cx="732139" cy="922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7652" algn="l" rtl="0" fontAlgn="base">
        <a:spcBef>
          <a:spcPct val="0"/>
        </a:spcBef>
        <a:spcAft>
          <a:spcPct val="0"/>
        </a:spcAft>
        <a:defRPr sz="2100" b="1">
          <a:solidFill>
            <a:schemeClr val="tx1"/>
          </a:solidFill>
          <a:latin typeface="Arial" charset="0"/>
        </a:defRPr>
      </a:lvl6pPr>
      <a:lvl7pPr marL="815303" algn="l" rtl="0" fontAlgn="base">
        <a:spcBef>
          <a:spcPct val="0"/>
        </a:spcBef>
        <a:spcAft>
          <a:spcPct val="0"/>
        </a:spcAft>
        <a:defRPr sz="2100" b="1">
          <a:solidFill>
            <a:schemeClr val="tx1"/>
          </a:solidFill>
          <a:latin typeface="Arial" charset="0"/>
        </a:defRPr>
      </a:lvl7pPr>
      <a:lvl8pPr marL="1222953" algn="l" rtl="0" fontAlgn="base">
        <a:spcBef>
          <a:spcPct val="0"/>
        </a:spcBef>
        <a:spcAft>
          <a:spcPct val="0"/>
        </a:spcAft>
        <a:defRPr sz="2100" b="1">
          <a:solidFill>
            <a:schemeClr val="tx1"/>
          </a:solidFill>
          <a:latin typeface="Arial" charset="0"/>
        </a:defRPr>
      </a:lvl8pPr>
      <a:lvl9pPr marL="1630605" algn="l" rtl="0" fontAlgn="base">
        <a:spcBef>
          <a:spcPct val="0"/>
        </a:spcBef>
        <a:spcAft>
          <a:spcPct val="0"/>
        </a:spcAft>
        <a:defRPr sz="2100" b="1">
          <a:solidFill>
            <a:schemeClr val="tx1"/>
          </a:solidFill>
          <a:latin typeface="Arial" charset="0"/>
        </a:defRPr>
      </a:lvl9pPr>
    </p:titleStyle>
    <p:bodyStyle>
      <a:lvl1pPr marL="202308" indent="-202308" algn="l" rtl="0" eaLnBrk="0" fontAlgn="base" hangingPunct="0">
        <a:spcBef>
          <a:spcPct val="20000"/>
        </a:spcBef>
        <a:spcAft>
          <a:spcPct val="0"/>
        </a:spcAft>
        <a:buClr>
          <a:schemeClr val="tx2"/>
        </a:buClr>
        <a:buFont typeface="Times" charset="0"/>
        <a:buChar char="•"/>
        <a:defRPr sz="2200">
          <a:solidFill>
            <a:schemeClr val="tx1"/>
          </a:solidFill>
          <a:latin typeface="+mn-lt"/>
          <a:ea typeface="+mn-ea"/>
          <a:cs typeface="+mn-cs"/>
        </a:defRPr>
      </a:lvl1pPr>
      <a:lvl2pPr marL="507556" indent="-203499" algn="l" rtl="0" eaLnBrk="0" fontAlgn="base" hangingPunct="0">
        <a:spcBef>
          <a:spcPct val="20000"/>
        </a:spcBef>
        <a:spcAft>
          <a:spcPct val="0"/>
        </a:spcAft>
        <a:buClr>
          <a:schemeClr val="bg2"/>
        </a:buClr>
        <a:buFont typeface="Times" charset="0"/>
        <a:buChar char="–"/>
        <a:defRPr sz="1800">
          <a:solidFill>
            <a:schemeClr val="tx1"/>
          </a:solidFill>
          <a:latin typeface="+mn-lt"/>
        </a:defRPr>
      </a:lvl2pPr>
      <a:lvl3pPr marL="815184" indent="-204689" algn="l" rtl="0" eaLnBrk="0" fontAlgn="base" hangingPunct="0">
        <a:spcBef>
          <a:spcPct val="20000"/>
        </a:spcBef>
        <a:spcAft>
          <a:spcPct val="0"/>
        </a:spcAft>
        <a:buClr>
          <a:schemeClr val="tx2"/>
        </a:buClr>
        <a:buFont typeface="Times" charset="0"/>
        <a:buChar char="•"/>
        <a:defRPr sz="1800">
          <a:solidFill>
            <a:schemeClr val="tx1"/>
          </a:solidFill>
          <a:latin typeface="+mn-lt"/>
        </a:defRPr>
      </a:lvl3pPr>
      <a:lvl4pPr marL="1122217" indent="-204689" algn="l" rtl="0" eaLnBrk="0" fontAlgn="base" hangingPunct="0">
        <a:spcBef>
          <a:spcPct val="20000"/>
        </a:spcBef>
        <a:spcAft>
          <a:spcPct val="0"/>
        </a:spcAft>
        <a:buClr>
          <a:schemeClr val="bg2"/>
        </a:buClr>
        <a:buFont typeface="Times" charset="0"/>
        <a:buChar char="–"/>
        <a:defRPr sz="1800">
          <a:solidFill>
            <a:schemeClr val="tx1"/>
          </a:solidFill>
          <a:latin typeface="+mn-lt"/>
        </a:defRPr>
      </a:lvl4pPr>
      <a:lvl5pPr marL="1428059" indent="-203499" algn="l" rtl="0" eaLnBrk="0" fontAlgn="base" hangingPunct="0">
        <a:spcBef>
          <a:spcPct val="20000"/>
        </a:spcBef>
        <a:spcAft>
          <a:spcPct val="0"/>
        </a:spcAft>
        <a:buClr>
          <a:schemeClr val="tx2"/>
        </a:buClr>
        <a:buFont typeface="Times" charset="0"/>
        <a:buChar char="•"/>
        <a:defRPr sz="1800">
          <a:solidFill>
            <a:schemeClr val="tx1"/>
          </a:solidFill>
          <a:latin typeface="+mn-lt"/>
        </a:defRPr>
      </a:lvl5pPr>
      <a:lvl6pPr marL="1835845" indent="-203826" algn="l" rtl="0" fontAlgn="base">
        <a:spcBef>
          <a:spcPct val="20000"/>
        </a:spcBef>
        <a:spcAft>
          <a:spcPct val="0"/>
        </a:spcAft>
        <a:buClr>
          <a:schemeClr val="tx2"/>
        </a:buClr>
        <a:buFont typeface="Times"/>
        <a:buChar char="•"/>
        <a:defRPr sz="1800">
          <a:solidFill>
            <a:schemeClr val="tx1"/>
          </a:solidFill>
          <a:latin typeface="+mn-lt"/>
        </a:defRPr>
      </a:lvl6pPr>
      <a:lvl7pPr marL="2243497" indent="-203826" algn="l" rtl="0" fontAlgn="base">
        <a:spcBef>
          <a:spcPct val="20000"/>
        </a:spcBef>
        <a:spcAft>
          <a:spcPct val="0"/>
        </a:spcAft>
        <a:buClr>
          <a:schemeClr val="tx2"/>
        </a:buClr>
        <a:buFont typeface="Times"/>
        <a:buChar char="•"/>
        <a:defRPr sz="1800">
          <a:solidFill>
            <a:schemeClr val="tx1"/>
          </a:solidFill>
          <a:latin typeface="+mn-lt"/>
        </a:defRPr>
      </a:lvl7pPr>
      <a:lvl8pPr marL="2651148" indent="-203826" algn="l" rtl="0" fontAlgn="base">
        <a:spcBef>
          <a:spcPct val="20000"/>
        </a:spcBef>
        <a:spcAft>
          <a:spcPct val="0"/>
        </a:spcAft>
        <a:buClr>
          <a:schemeClr val="tx2"/>
        </a:buClr>
        <a:buFont typeface="Times"/>
        <a:buChar char="•"/>
        <a:defRPr sz="1800">
          <a:solidFill>
            <a:schemeClr val="tx1"/>
          </a:solidFill>
          <a:latin typeface="+mn-lt"/>
        </a:defRPr>
      </a:lvl8pPr>
      <a:lvl9pPr marL="3058800" indent="-203826"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815303" rtl="0" eaLnBrk="1" latinLnBrk="0" hangingPunct="1">
        <a:defRPr sz="1600" kern="1200">
          <a:solidFill>
            <a:schemeClr val="tx1"/>
          </a:solidFill>
          <a:latin typeface="+mn-lt"/>
          <a:ea typeface="+mn-ea"/>
          <a:cs typeface="+mn-cs"/>
        </a:defRPr>
      </a:lvl1pPr>
      <a:lvl2pPr marL="407652" algn="l" defTabSz="815303" rtl="0" eaLnBrk="1" latinLnBrk="0" hangingPunct="1">
        <a:defRPr sz="1600" kern="1200">
          <a:solidFill>
            <a:schemeClr val="tx1"/>
          </a:solidFill>
          <a:latin typeface="+mn-lt"/>
          <a:ea typeface="+mn-ea"/>
          <a:cs typeface="+mn-cs"/>
        </a:defRPr>
      </a:lvl2pPr>
      <a:lvl3pPr marL="815303" algn="l" defTabSz="815303" rtl="0" eaLnBrk="1" latinLnBrk="0" hangingPunct="1">
        <a:defRPr sz="1600" kern="1200">
          <a:solidFill>
            <a:schemeClr val="tx1"/>
          </a:solidFill>
          <a:latin typeface="+mn-lt"/>
          <a:ea typeface="+mn-ea"/>
          <a:cs typeface="+mn-cs"/>
        </a:defRPr>
      </a:lvl3pPr>
      <a:lvl4pPr marL="1222953" algn="l" defTabSz="815303" rtl="0" eaLnBrk="1" latinLnBrk="0" hangingPunct="1">
        <a:defRPr sz="1600" kern="1200">
          <a:solidFill>
            <a:schemeClr val="tx1"/>
          </a:solidFill>
          <a:latin typeface="+mn-lt"/>
          <a:ea typeface="+mn-ea"/>
          <a:cs typeface="+mn-cs"/>
        </a:defRPr>
      </a:lvl4pPr>
      <a:lvl5pPr marL="1630605" algn="l" defTabSz="815303" rtl="0" eaLnBrk="1" latinLnBrk="0" hangingPunct="1">
        <a:defRPr sz="1600" kern="1200">
          <a:solidFill>
            <a:schemeClr val="tx1"/>
          </a:solidFill>
          <a:latin typeface="+mn-lt"/>
          <a:ea typeface="+mn-ea"/>
          <a:cs typeface="+mn-cs"/>
        </a:defRPr>
      </a:lvl5pPr>
      <a:lvl6pPr marL="2038255" algn="l" defTabSz="815303" rtl="0" eaLnBrk="1" latinLnBrk="0" hangingPunct="1">
        <a:defRPr sz="1600" kern="1200">
          <a:solidFill>
            <a:schemeClr val="tx1"/>
          </a:solidFill>
          <a:latin typeface="+mn-lt"/>
          <a:ea typeface="+mn-ea"/>
          <a:cs typeface="+mn-cs"/>
        </a:defRPr>
      </a:lvl6pPr>
      <a:lvl7pPr marL="2445906" algn="l" defTabSz="815303" rtl="0" eaLnBrk="1" latinLnBrk="0" hangingPunct="1">
        <a:defRPr sz="1600" kern="1200">
          <a:solidFill>
            <a:schemeClr val="tx1"/>
          </a:solidFill>
          <a:latin typeface="+mn-lt"/>
          <a:ea typeface="+mn-ea"/>
          <a:cs typeface="+mn-cs"/>
        </a:defRPr>
      </a:lvl7pPr>
      <a:lvl8pPr marL="2853558" algn="l" defTabSz="815303" rtl="0" eaLnBrk="1" latinLnBrk="0" hangingPunct="1">
        <a:defRPr sz="1600" kern="1200">
          <a:solidFill>
            <a:schemeClr val="tx1"/>
          </a:solidFill>
          <a:latin typeface="+mn-lt"/>
          <a:ea typeface="+mn-ea"/>
          <a:cs typeface="+mn-cs"/>
        </a:defRPr>
      </a:lvl8pPr>
      <a:lvl9pPr marL="3261209" algn="l" defTabSz="81530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97"/>
            <a:ext cx="8132762" cy="432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70"/>
            <a:ext cx="2895600" cy="274637"/>
          </a:xfrm>
          <a:prstGeom prst="rect">
            <a:avLst/>
          </a:prstGeom>
        </p:spPr>
        <p:txBody>
          <a:bodyPr vert="horz" wrap="square" lIns="57103" tIns="28552" rIns="57103" bIns="28552"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a:alphaModFix amt="0"/>
            <a:extLst>
              <a:ext uri="{28A0092B-C50C-407E-A947-70E740481C1C}">
                <a14:useLocalDpi xmlns="" xmlns:a14="http://schemas.microsoft.com/office/drawing/2010/main" val="0"/>
              </a:ext>
            </a:extLst>
          </a:blip>
          <a:srcRect/>
          <a:stretch>
            <a:fillRect/>
          </a:stretch>
        </p:blipFill>
        <p:spPr bwMode="auto">
          <a:xfrm>
            <a:off x="0" y="2"/>
            <a:ext cx="573088" cy="5508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0" y="4629175"/>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 xmlns:a14="http://schemas.microsoft.com/office/drawing/2010/main" val="0"/>
                </a:ext>
              </a:extLst>
            </a:blip>
            <a:srcRect/>
            <a:stretch>
              <a:fillRect/>
            </a:stretch>
          </p:blipFill>
          <p:spPr bwMode="auto">
            <a:xfrm>
              <a:off x="7989654" y="4651456"/>
              <a:ext cx="755707" cy="118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777" eaLnBrk="1" hangingPunct="1">
                <a:spcBef>
                  <a:spcPts val="0"/>
                </a:spcBef>
                <a:buClr>
                  <a:srgbClr val="829E7E"/>
                </a:buClr>
                <a:buFont typeface="Arial"/>
                <a:buNone/>
                <a:defRPr/>
              </a:pPr>
              <a:t>‹#›</a:t>
            </a:fld>
            <a:endParaRPr lang="en-US" sz="600" dirty="0" smtClean="0">
              <a:solidFill>
                <a:srgbClr val="292929"/>
              </a:solidFill>
            </a:endParaRPr>
          </a:p>
        </p:txBody>
      </p:sp>
      <p:sp>
        <p:nvSpPr>
          <p:cNvPr id="18"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9" name="Straight Connector 18"/>
          <p:cNvCxnSpPr/>
          <p:nvPr userDrawn="1"/>
        </p:nvCxnSpPr>
        <p:spPr>
          <a:xfrm flipH="1">
            <a:off x="824370" y="489789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9"/>
          <p:cNvGrpSpPr/>
          <p:nvPr userDrawn="1"/>
        </p:nvGrpSpPr>
        <p:grpSpPr>
          <a:xfrm>
            <a:off x="3094544" y="4875691"/>
            <a:ext cx="2289387" cy="219168"/>
            <a:chOff x="3094495" y="4875691"/>
            <a:chExt cx="2289387" cy="219168"/>
          </a:xfrm>
        </p:grpSpPr>
        <p:sp>
          <p:nvSpPr>
            <p:cNvPr id="21"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2" name="Straight Connector 21"/>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2679" indent="-21267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52" indent="-226964"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34" indent="-14125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615" indent="-22855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77" indent="-23172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body" idx="1"/>
          </p:nvPr>
        </p:nvSpPr>
        <p:spPr bwMode="auto">
          <a:xfrm>
            <a:off x="914281" y="1185862"/>
            <a:ext cx="7810674" cy="3271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8"/>
          <p:cNvSpPr>
            <a:spLocks noGrp="1" noChangeArrowheads="1"/>
          </p:cNvSpPr>
          <p:nvPr>
            <p:ph type="title"/>
          </p:nvPr>
        </p:nvSpPr>
        <p:spPr bwMode="auto">
          <a:xfrm>
            <a:off x="910710" y="255985"/>
            <a:ext cx="780234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621" tIns="40810" rIns="81621" bIns="40810" anchor="ctr"/>
          <a:lstStyle/>
          <a:p>
            <a:pPr algn="ctr">
              <a:lnSpc>
                <a:spcPct val="90000"/>
              </a:lnSpc>
              <a:spcBef>
                <a:spcPct val="50000"/>
              </a:spcBef>
              <a:buClr>
                <a:srgbClr val="667263"/>
              </a:buClr>
              <a:defRPr/>
            </a:pPr>
            <a:endParaRPr lang="en-US" sz="1800" b="1">
              <a:solidFill>
                <a:srgbClr val="000000"/>
              </a:solidFill>
              <a:latin typeface="Arial" charset="0"/>
              <a:ea typeface="+mn-ea"/>
            </a:endParaRPr>
          </a:p>
        </p:txBody>
      </p:sp>
      <p:pic>
        <p:nvPicPr>
          <p:cNvPr id="2053" name="Picture 20" descr="Oracle WHITE"/>
          <p:cNvPicPr>
            <a:picLocks noChangeAspect="1" noChangeArrowheads="1"/>
          </p:cNvPicPr>
          <p:nvPr userDrawn="1"/>
        </p:nvPicPr>
        <p:blipFill>
          <a:blip r:embed="rId12"/>
          <a:srcRect/>
          <a:stretch>
            <a:fillRect/>
          </a:stretch>
        </p:blipFill>
        <p:spPr bwMode="auto">
          <a:xfrm>
            <a:off x="7870207" y="4663679"/>
            <a:ext cx="880353" cy="11013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380" y="4914900"/>
            <a:ext cx="883924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800" b="0">
                <a:latin typeface="Arial" charset="0"/>
                <a:cs typeface="+mn-cs"/>
              </a:defRPr>
            </a:lvl1pPr>
          </a:lstStyle>
          <a:p>
            <a:pPr>
              <a:defRPr/>
            </a:pPr>
            <a:endParaRPr lang="en-US">
              <a:solidFill>
                <a:srgbClr val="000000"/>
              </a:solidFill>
              <a:ea typeface="+mn-ea"/>
            </a:endParaRPr>
          </a:p>
        </p:txBody>
      </p:sp>
      <p:pic>
        <p:nvPicPr>
          <p:cNvPr id="2055" name="Picture 24" descr="Small Red Square"/>
          <p:cNvPicPr>
            <a:picLocks noChangeAspect="1" noChangeArrowheads="1"/>
          </p:cNvPicPr>
          <p:nvPr userDrawn="1"/>
        </p:nvPicPr>
        <p:blipFill>
          <a:blip r:embed="rId13"/>
          <a:srcRect/>
          <a:stretch>
            <a:fillRect/>
          </a:stretch>
        </p:blipFill>
        <p:spPr bwMode="auto">
          <a:xfrm>
            <a:off x="40" y="1"/>
            <a:ext cx="533331" cy="512564"/>
          </a:xfrm>
          <a:prstGeom prst="rect">
            <a:avLst/>
          </a:prstGeom>
          <a:noFill/>
          <a:ln w="9525">
            <a:noFill/>
            <a:miter lim="800000"/>
            <a:headEnd/>
            <a:tailEnd/>
          </a:ln>
        </p:spPr>
      </p:pic>
      <p:pic>
        <p:nvPicPr>
          <p:cNvPr id="2056" name="Picture 25" descr="Red Bar"/>
          <p:cNvPicPr>
            <a:picLocks noChangeAspect="1" noChangeArrowheads="1"/>
          </p:cNvPicPr>
          <p:nvPr userDrawn="1"/>
        </p:nvPicPr>
        <p:blipFill>
          <a:blip r:embed="rId14"/>
          <a:srcRect/>
          <a:stretch>
            <a:fillRect/>
          </a:stretch>
        </p:blipFill>
        <p:spPr bwMode="auto">
          <a:xfrm>
            <a:off x="0" y="4629747"/>
            <a:ext cx="9144000" cy="167878"/>
          </a:xfrm>
          <a:prstGeom prst="rect">
            <a:avLst/>
          </a:prstGeom>
          <a:noFill/>
          <a:ln w="9525">
            <a:noFill/>
            <a:miter lim="800000"/>
            <a:headEnd/>
            <a:tailEnd/>
          </a:ln>
        </p:spPr>
      </p:pic>
      <p:pic>
        <p:nvPicPr>
          <p:cNvPr id="2057" name="Picture 20" descr="Oracle WHITE"/>
          <p:cNvPicPr>
            <a:picLocks noChangeArrowheads="1"/>
          </p:cNvPicPr>
          <p:nvPr userDrawn="1"/>
        </p:nvPicPr>
        <p:blipFill>
          <a:blip r:embed="rId15"/>
          <a:srcRect/>
          <a:stretch>
            <a:fillRect/>
          </a:stretch>
        </p:blipFill>
        <p:spPr bwMode="auto">
          <a:xfrm>
            <a:off x="8001153" y="4669056"/>
            <a:ext cx="732139" cy="922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8106" algn="l" rtl="0" fontAlgn="base">
        <a:spcBef>
          <a:spcPct val="0"/>
        </a:spcBef>
        <a:spcAft>
          <a:spcPct val="0"/>
        </a:spcAft>
        <a:defRPr sz="2100" b="1">
          <a:solidFill>
            <a:schemeClr val="tx1"/>
          </a:solidFill>
          <a:latin typeface="Arial" charset="0"/>
        </a:defRPr>
      </a:lvl6pPr>
      <a:lvl7pPr marL="816211" algn="l" rtl="0" fontAlgn="base">
        <a:spcBef>
          <a:spcPct val="0"/>
        </a:spcBef>
        <a:spcAft>
          <a:spcPct val="0"/>
        </a:spcAft>
        <a:defRPr sz="2100" b="1">
          <a:solidFill>
            <a:schemeClr val="tx1"/>
          </a:solidFill>
          <a:latin typeface="Arial" charset="0"/>
        </a:defRPr>
      </a:lvl7pPr>
      <a:lvl8pPr marL="1224317" algn="l" rtl="0" fontAlgn="base">
        <a:spcBef>
          <a:spcPct val="0"/>
        </a:spcBef>
        <a:spcAft>
          <a:spcPct val="0"/>
        </a:spcAft>
        <a:defRPr sz="2100" b="1">
          <a:solidFill>
            <a:schemeClr val="tx1"/>
          </a:solidFill>
          <a:latin typeface="Arial" charset="0"/>
        </a:defRPr>
      </a:lvl8pPr>
      <a:lvl9pPr marL="1632422" algn="l" rtl="0" fontAlgn="base">
        <a:spcBef>
          <a:spcPct val="0"/>
        </a:spcBef>
        <a:spcAft>
          <a:spcPct val="0"/>
        </a:spcAft>
        <a:defRPr sz="2100" b="1">
          <a:solidFill>
            <a:schemeClr val="tx1"/>
          </a:solidFill>
          <a:latin typeface="Arial" charset="0"/>
        </a:defRPr>
      </a:lvl9pPr>
    </p:titleStyle>
    <p:bodyStyle>
      <a:lvl1pPr marL="202352" indent="-202352" algn="l" rtl="0" eaLnBrk="0" fontAlgn="base" hangingPunct="0">
        <a:spcBef>
          <a:spcPct val="20000"/>
        </a:spcBef>
        <a:spcAft>
          <a:spcPct val="0"/>
        </a:spcAft>
        <a:buClr>
          <a:schemeClr val="tx2"/>
        </a:buClr>
        <a:buFont typeface="Times" pitchFamily="18" charset="0"/>
        <a:buChar char="•"/>
        <a:defRPr sz="2200">
          <a:solidFill>
            <a:schemeClr val="tx1"/>
          </a:solidFill>
          <a:latin typeface="+mn-lt"/>
          <a:ea typeface="+mn-ea"/>
          <a:cs typeface="+mn-cs"/>
        </a:defRPr>
      </a:lvl1pPr>
      <a:lvl2pPr marL="508261" indent="-203543" algn="l" rtl="0" eaLnBrk="0" fontAlgn="base" hangingPunct="0">
        <a:spcBef>
          <a:spcPct val="20000"/>
        </a:spcBef>
        <a:spcAft>
          <a:spcPct val="0"/>
        </a:spcAft>
        <a:buClr>
          <a:schemeClr val="bg2"/>
        </a:buClr>
        <a:buFont typeface="Times" pitchFamily="18" charset="0"/>
        <a:buChar char="–"/>
        <a:defRPr sz="1900">
          <a:solidFill>
            <a:schemeClr val="tx1"/>
          </a:solidFill>
          <a:latin typeface="+mn-lt"/>
        </a:defRPr>
      </a:lvl2pPr>
      <a:lvl3pPr marL="815956" indent="-205328" algn="l" rtl="0" eaLnBrk="0" fontAlgn="base" hangingPunct="0">
        <a:spcBef>
          <a:spcPct val="20000"/>
        </a:spcBef>
        <a:spcAft>
          <a:spcPct val="0"/>
        </a:spcAft>
        <a:buClr>
          <a:schemeClr val="tx2"/>
        </a:buClr>
        <a:buFont typeface="Times" pitchFamily="18" charset="0"/>
        <a:buChar char="•"/>
        <a:defRPr sz="1900">
          <a:solidFill>
            <a:schemeClr val="tx1"/>
          </a:solidFill>
          <a:latin typeface="+mn-lt"/>
        </a:defRPr>
      </a:lvl3pPr>
      <a:lvl4pPr marL="1123650" indent="-205328" algn="l" rtl="0" eaLnBrk="0" fontAlgn="base" hangingPunct="0">
        <a:spcBef>
          <a:spcPct val="20000"/>
        </a:spcBef>
        <a:spcAft>
          <a:spcPct val="0"/>
        </a:spcAft>
        <a:buClr>
          <a:schemeClr val="bg2"/>
        </a:buClr>
        <a:buFont typeface="Times" pitchFamily="18" charset="0"/>
        <a:buChar char="–"/>
        <a:defRPr sz="1900">
          <a:solidFill>
            <a:schemeClr val="tx1"/>
          </a:solidFill>
          <a:latin typeface="+mn-lt"/>
        </a:defRPr>
      </a:lvl4pPr>
      <a:lvl5pPr marL="1429559" indent="-203543" algn="l" rtl="0" eaLnBrk="0" fontAlgn="base" hangingPunct="0">
        <a:spcBef>
          <a:spcPct val="20000"/>
        </a:spcBef>
        <a:spcAft>
          <a:spcPct val="0"/>
        </a:spcAft>
        <a:buClr>
          <a:schemeClr val="tx2"/>
        </a:buClr>
        <a:buFont typeface="Times" pitchFamily="18" charset="0"/>
        <a:buChar char="•"/>
        <a:defRPr sz="1900">
          <a:solidFill>
            <a:schemeClr val="tx1"/>
          </a:solidFill>
          <a:latin typeface="+mn-lt"/>
        </a:defRPr>
      </a:lvl5pPr>
      <a:lvl6pPr marL="1837892" indent="-204053" algn="l" rtl="0" fontAlgn="base">
        <a:spcBef>
          <a:spcPct val="20000"/>
        </a:spcBef>
        <a:spcAft>
          <a:spcPct val="0"/>
        </a:spcAft>
        <a:buClr>
          <a:schemeClr val="tx2"/>
        </a:buClr>
        <a:buFont typeface="Times"/>
        <a:buChar char="•"/>
        <a:defRPr sz="1800">
          <a:solidFill>
            <a:schemeClr val="tx1"/>
          </a:solidFill>
          <a:latin typeface="+mn-lt"/>
        </a:defRPr>
      </a:lvl6pPr>
      <a:lvl7pPr marL="2245997" indent="-204053" algn="l" rtl="0" fontAlgn="base">
        <a:spcBef>
          <a:spcPct val="20000"/>
        </a:spcBef>
        <a:spcAft>
          <a:spcPct val="0"/>
        </a:spcAft>
        <a:buClr>
          <a:schemeClr val="tx2"/>
        </a:buClr>
        <a:buFont typeface="Times"/>
        <a:buChar char="•"/>
        <a:defRPr sz="1800">
          <a:solidFill>
            <a:schemeClr val="tx1"/>
          </a:solidFill>
          <a:latin typeface="+mn-lt"/>
        </a:defRPr>
      </a:lvl7pPr>
      <a:lvl8pPr marL="2654103" indent="-204053" algn="l" rtl="0" fontAlgn="base">
        <a:spcBef>
          <a:spcPct val="20000"/>
        </a:spcBef>
        <a:spcAft>
          <a:spcPct val="0"/>
        </a:spcAft>
        <a:buClr>
          <a:schemeClr val="tx2"/>
        </a:buClr>
        <a:buFont typeface="Times"/>
        <a:buChar char="•"/>
        <a:defRPr sz="1800">
          <a:solidFill>
            <a:schemeClr val="tx1"/>
          </a:solidFill>
          <a:latin typeface="+mn-lt"/>
        </a:defRPr>
      </a:lvl8pPr>
      <a:lvl9pPr marL="3062208" indent="-204053"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816211" rtl="0" eaLnBrk="1" latinLnBrk="0" hangingPunct="1">
        <a:defRPr sz="1600" kern="1200">
          <a:solidFill>
            <a:schemeClr val="tx1"/>
          </a:solidFill>
          <a:latin typeface="+mn-lt"/>
          <a:ea typeface="+mn-ea"/>
          <a:cs typeface="+mn-cs"/>
        </a:defRPr>
      </a:lvl1pPr>
      <a:lvl2pPr marL="408106" algn="l" defTabSz="816211" rtl="0" eaLnBrk="1" latinLnBrk="0" hangingPunct="1">
        <a:defRPr sz="1600" kern="1200">
          <a:solidFill>
            <a:schemeClr val="tx1"/>
          </a:solidFill>
          <a:latin typeface="+mn-lt"/>
          <a:ea typeface="+mn-ea"/>
          <a:cs typeface="+mn-cs"/>
        </a:defRPr>
      </a:lvl2pPr>
      <a:lvl3pPr marL="816211" algn="l" defTabSz="816211" rtl="0" eaLnBrk="1" latinLnBrk="0" hangingPunct="1">
        <a:defRPr sz="1600" kern="1200">
          <a:solidFill>
            <a:schemeClr val="tx1"/>
          </a:solidFill>
          <a:latin typeface="+mn-lt"/>
          <a:ea typeface="+mn-ea"/>
          <a:cs typeface="+mn-cs"/>
        </a:defRPr>
      </a:lvl3pPr>
      <a:lvl4pPr marL="1224317" algn="l" defTabSz="816211" rtl="0" eaLnBrk="1" latinLnBrk="0" hangingPunct="1">
        <a:defRPr sz="1600" kern="1200">
          <a:solidFill>
            <a:schemeClr val="tx1"/>
          </a:solidFill>
          <a:latin typeface="+mn-lt"/>
          <a:ea typeface="+mn-ea"/>
          <a:cs typeface="+mn-cs"/>
        </a:defRPr>
      </a:lvl4pPr>
      <a:lvl5pPr marL="1632422" algn="l" defTabSz="816211" rtl="0" eaLnBrk="1" latinLnBrk="0" hangingPunct="1">
        <a:defRPr sz="1600" kern="1200">
          <a:solidFill>
            <a:schemeClr val="tx1"/>
          </a:solidFill>
          <a:latin typeface="+mn-lt"/>
          <a:ea typeface="+mn-ea"/>
          <a:cs typeface="+mn-cs"/>
        </a:defRPr>
      </a:lvl5pPr>
      <a:lvl6pPr marL="2040527" algn="l" defTabSz="816211" rtl="0" eaLnBrk="1" latinLnBrk="0" hangingPunct="1">
        <a:defRPr sz="1600" kern="1200">
          <a:solidFill>
            <a:schemeClr val="tx1"/>
          </a:solidFill>
          <a:latin typeface="+mn-lt"/>
          <a:ea typeface="+mn-ea"/>
          <a:cs typeface="+mn-cs"/>
        </a:defRPr>
      </a:lvl6pPr>
      <a:lvl7pPr marL="2448632" algn="l" defTabSz="816211" rtl="0" eaLnBrk="1" latinLnBrk="0" hangingPunct="1">
        <a:defRPr sz="1600" kern="1200">
          <a:solidFill>
            <a:schemeClr val="tx1"/>
          </a:solidFill>
          <a:latin typeface="+mn-lt"/>
          <a:ea typeface="+mn-ea"/>
          <a:cs typeface="+mn-cs"/>
        </a:defRPr>
      </a:lvl7pPr>
      <a:lvl8pPr marL="2856738" algn="l" defTabSz="816211" rtl="0" eaLnBrk="1" latinLnBrk="0" hangingPunct="1">
        <a:defRPr sz="1600" kern="1200">
          <a:solidFill>
            <a:schemeClr val="tx1"/>
          </a:solidFill>
          <a:latin typeface="+mn-lt"/>
          <a:ea typeface="+mn-ea"/>
          <a:cs typeface="+mn-cs"/>
        </a:defRPr>
      </a:lvl8pPr>
      <a:lvl9pPr marL="3264843" algn="l" defTabSz="816211"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4"/>
          <a:srcRect/>
          <a:stretch>
            <a:fillRect/>
          </a:stretch>
        </p:blipFill>
        <p:spPr bwMode="auto">
          <a:xfrm>
            <a:off x="0" y="4629178"/>
            <a:ext cx="9144000" cy="169069"/>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5"/>
          <a:srcRect/>
          <a:stretch>
            <a:fillRect/>
          </a:stretch>
        </p:blipFill>
        <p:spPr bwMode="auto">
          <a:xfrm>
            <a:off x="30" y="0"/>
            <a:ext cx="688975" cy="51435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
        <p:nvSpPr>
          <p:cNvPr id="1030"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spcBef>
                <a:spcPct val="20000"/>
              </a:spcBef>
              <a:buClr>
                <a:srgbClr val="FD0000"/>
              </a:buClr>
              <a:buFontTx/>
              <a:buChar char="•"/>
            </a:pPr>
            <a:endParaRPr lang="en-US" sz="2400" smtClean="0">
              <a:solidFill>
                <a:srgbClr val="000000"/>
              </a:solidFill>
              <a:ea typeface="MS PGothic" pitchFamily="34" charset="-128"/>
              <a:cs typeface="+mn-cs"/>
            </a:endParaRPr>
          </a:p>
        </p:txBody>
      </p:sp>
      <p:pic>
        <p:nvPicPr>
          <p:cNvPr id="1031" name="Picture 20" descr="Oracle WHITE"/>
          <p:cNvPicPr>
            <a:picLocks noChangeAspect="1" noChangeArrowheads="1"/>
          </p:cNvPicPr>
          <p:nvPr userDrawn="1"/>
        </p:nvPicPr>
        <p:blipFill>
          <a:blip r:embed="rId16"/>
          <a:srcRect/>
          <a:stretch>
            <a:fillRect/>
          </a:stretch>
        </p:blipFill>
        <p:spPr bwMode="auto">
          <a:xfrm>
            <a:off x="7620000" y="4669660"/>
            <a:ext cx="947738" cy="89297"/>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304800" y="50292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spcBef>
                <a:spcPct val="0"/>
              </a:spcBef>
              <a:buClrTx/>
              <a:buFontTx/>
              <a:buNone/>
              <a:defRPr sz="900"/>
            </a:lvl1pPr>
          </a:lstStyle>
          <a:p>
            <a:r>
              <a:rPr lang="en-US" smtClean="0">
                <a:solidFill>
                  <a:srgbClr val="000000"/>
                </a:solidFill>
                <a:ea typeface="MS PGothic" pitchFamily="34" charset="-128"/>
                <a:cs typeface="+mn-cs"/>
              </a:rPr>
              <a:t>Oracle Confidential – Internal Use Only</a:t>
            </a:r>
          </a:p>
        </p:txBody>
      </p:sp>
      <p:sp>
        <p:nvSpPr>
          <p:cNvPr id="1033" name="Text Box 28"/>
          <p:cNvSpPr txBox="1">
            <a:spLocks noChangeArrowheads="1"/>
          </p:cNvSpPr>
          <p:nvPr userDrawn="1"/>
        </p:nvSpPr>
        <p:spPr bwMode="auto">
          <a:xfrm>
            <a:off x="7391401" y="4750594"/>
            <a:ext cx="1074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034" name="Text Box 29"/>
          <p:cNvSpPr txBox="1">
            <a:spLocks noChangeArrowheads="1"/>
          </p:cNvSpPr>
          <p:nvPr userDrawn="1"/>
        </p:nvSpPr>
        <p:spPr bwMode="auto">
          <a:xfrm>
            <a:off x="7467600" y="4743450"/>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2" name="Slide Number Placeholder 11"/>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buFontTx/>
              <a:buNone/>
              <a:defRPr sz="1000"/>
            </a:lvl1pPr>
          </a:lstStyle>
          <a:p>
            <a:pPr>
              <a:spcBef>
                <a:spcPct val="20000"/>
              </a:spcBef>
              <a:buClr>
                <a:srgbClr val="FD0000"/>
              </a:buClr>
            </a:pPr>
            <a:fld id="{C367F77A-B32B-404C-B4A4-2B8EBEB4E538}" type="slidenum">
              <a:rPr lang="en-US" smtClean="0">
                <a:solidFill>
                  <a:srgbClr val="000000"/>
                </a:solidFill>
                <a:ea typeface="MS PGothic" pitchFamily="34" charset="-128"/>
                <a:cs typeface="+mn-cs"/>
              </a:rPr>
              <a:pPr>
                <a:spcBef>
                  <a:spcPct val="20000"/>
                </a:spcBef>
                <a:buClr>
                  <a:srgbClr val="FD0000"/>
                </a:buClr>
              </a:pPr>
              <a:t>‹#›</a:t>
            </a:fld>
            <a:endParaRPr lang="en-US" smtClean="0">
              <a:solidFill>
                <a:srgbClr val="000000"/>
              </a:solidFill>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ransition/>
  <p:hf hdr="0" ftr="0" dt="0"/>
  <p:txStyles>
    <p:titleStyle>
      <a:lvl1pPr algn="l" rtl="0" eaLnBrk="0" fontAlgn="base" hangingPunct="0">
        <a:spcBef>
          <a:spcPct val="0"/>
        </a:spcBef>
        <a:spcAft>
          <a:spcPct val="0"/>
        </a:spcAft>
        <a:defRPr sz="3200" b="1">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S PGothic" pitchFamily="34" charset="-128"/>
          <a:cs typeface="ＭＳ Ｐゴシック" charset="-128"/>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07"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Lst>
  <p:transition spd="med">
    <p:wipe dir="r"/>
  </p:transition>
  <p:hf sldNum="0" hdr="0" dt="0"/>
  <p:txStyles>
    <p:titleStyle>
      <a:lvl1pPr algn="l" rtl="0" eaLnBrk="0" fontAlgn="base" hangingPunct="0">
        <a:spcBef>
          <a:spcPct val="0"/>
        </a:spcBef>
        <a:spcAft>
          <a:spcPct val="0"/>
        </a:spcAft>
        <a:defRPr sz="3200" b="1">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tx1"/>
          </a:solidFill>
          <a:latin typeface="Arial" pitchFamily="-65" charset="0"/>
          <a:ea typeface="MS PGothic" pitchFamily="34" charset="-128"/>
          <a:cs typeface="ＭＳ Ｐゴシック" charset="0"/>
        </a:defRPr>
      </a:lvl2pPr>
      <a:lvl3pPr algn="l" rtl="0" eaLnBrk="0" fontAlgn="base" hangingPunct="0">
        <a:spcBef>
          <a:spcPct val="0"/>
        </a:spcBef>
        <a:spcAft>
          <a:spcPct val="0"/>
        </a:spcAft>
        <a:defRPr sz="3200" b="1">
          <a:solidFill>
            <a:schemeClr val="tx1"/>
          </a:solidFill>
          <a:latin typeface="Arial" pitchFamily="-65" charset="0"/>
          <a:ea typeface="MS PGothic" pitchFamily="34" charset="-128"/>
          <a:cs typeface="ＭＳ Ｐゴシック" charset="0"/>
        </a:defRPr>
      </a:lvl3pPr>
      <a:lvl4pPr algn="l" rtl="0" eaLnBrk="0" fontAlgn="base" hangingPunct="0">
        <a:spcBef>
          <a:spcPct val="0"/>
        </a:spcBef>
        <a:spcAft>
          <a:spcPct val="0"/>
        </a:spcAft>
        <a:defRPr sz="3200" b="1">
          <a:solidFill>
            <a:schemeClr val="tx1"/>
          </a:solidFill>
          <a:latin typeface="Arial" pitchFamily="-65" charset="0"/>
          <a:ea typeface="MS PGothic" pitchFamily="34" charset="-128"/>
          <a:cs typeface="ＭＳ Ｐゴシック" charset="0"/>
        </a:defRPr>
      </a:lvl4pPr>
      <a:lvl5pPr algn="l" rtl="0" eaLnBrk="0" fontAlgn="base" hangingPunct="0">
        <a:spcBef>
          <a:spcPct val="0"/>
        </a:spcBef>
        <a:spcAft>
          <a:spcPct val="0"/>
        </a:spcAft>
        <a:defRPr sz="3200" b="1">
          <a:solidFill>
            <a:schemeClr val="tx1"/>
          </a:solidFill>
          <a:latin typeface="Arial" pitchFamily="-65" charset="0"/>
          <a:ea typeface="MS PGothic" pitchFamily="34" charset="-128"/>
          <a:cs typeface="ＭＳ Ｐゴシック" charset="0"/>
        </a:defRPr>
      </a:lvl5pPr>
      <a:lvl6pPr marL="4572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6pPr>
      <a:lvl7pPr marL="9144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7pPr>
      <a:lvl8pPr marL="13716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8pPr>
      <a:lvl9pPr marL="18288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S PGothic" pitchFamily="34" charset="-128"/>
          <a:cs typeface="ＭＳ Ｐゴシック" charset="0"/>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cs typeface="+mn-cs"/>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cs typeface="+mn-cs"/>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cs typeface="+mn-cs"/>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cs typeface="+mn-cs"/>
        </a:defRPr>
      </a:lvl5pPr>
      <a:lvl6pPr marL="2058988" indent="-228600" algn="l" rtl="0" fontAlgn="base">
        <a:spcBef>
          <a:spcPct val="20000"/>
        </a:spcBef>
        <a:spcAft>
          <a:spcPct val="0"/>
        </a:spcAft>
        <a:buClr>
          <a:schemeClr val="accent1"/>
        </a:buClr>
        <a:buChar char="•"/>
        <a:defRPr sz="2000">
          <a:solidFill>
            <a:schemeClr val="tx1"/>
          </a:solidFill>
          <a:latin typeface="+mn-lt"/>
          <a:ea typeface="+mn-ea"/>
          <a:cs typeface="+mn-cs"/>
        </a:defRPr>
      </a:lvl6pPr>
      <a:lvl7pPr marL="2516188" indent="-228600" algn="l" rtl="0" fontAlgn="base">
        <a:spcBef>
          <a:spcPct val="20000"/>
        </a:spcBef>
        <a:spcAft>
          <a:spcPct val="0"/>
        </a:spcAft>
        <a:buClr>
          <a:schemeClr val="accent1"/>
        </a:buClr>
        <a:buChar char="•"/>
        <a:defRPr sz="2000">
          <a:solidFill>
            <a:schemeClr val="tx1"/>
          </a:solidFill>
          <a:latin typeface="+mn-lt"/>
          <a:ea typeface="+mn-ea"/>
          <a:cs typeface="+mn-cs"/>
        </a:defRPr>
      </a:lvl7pPr>
      <a:lvl8pPr marL="2973388" indent="-228600" algn="l" rtl="0" fontAlgn="base">
        <a:spcBef>
          <a:spcPct val="20000"/>
        </a:spcBef>
        <a:spcAft>
          <a:spcPct val="0"/>
        </a:spcAft>
        <a:buClr>
          <a:schemeClr val="accent1"/>
        </a:buClr>
        <a:buChar char="•"/>
        <a:defRPr sz="2000">
          <a:solidFill>
            <a:schemeClr val="tx1"/>
          </a:solidFill>
          <a:latin typeface="+mn-lt"/>
          <a:ea typeface="+mn-ea"/>
          <a:cs typeface="+mn-cs"/>
        </a:defRPr>
      </a:lvl8pPr>
      <a:lvl9pPr marL="3430588" indent="-228600" algn="l" rtl="0" fontAlgn="base">
        <a:spcBef>
          <a:spcPct val="20000"/>
        </a:spcBef>
        <a:spcAft>
          <a:spcPct val="0"/>
        </a:spcAft>
        <a:buClr>
          <a:schemeClr val="accent1"/>
        </a:buClr>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615"/>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a:solidFill>
                <a:srgbClr val="000000">
                  <a:tint val="75000"/>
                </a:srgbClr>
              </a:solidFill>
            </a:endParaRPr>
          </a:p>
        </p:txBody>
      </p:sp>
      <p:pic>
        <p:nvPicPr>
          <p:cNvPr id="1029" name="Picture 24" descr="Small Red Square"/>
          <p:cNvPicPr>
            <a:picLocks noChangeAspect="1" noChangeArrowheads="1"/>
          </p:cNvPicPr>
          <p:nvPr/>
        </p:nvPicPr>
        <p:blipFill>
          <a:blip r:embed="rId20"/>
          <a:srcRect/>
          <a:stretch>
            <a:fillRect/>
          </a:stretch>
        </p:blipFill>
        <p:spPr bwMode="auto">
          <a:xfrm>
            <a:off x="0" y="2"/>
            <a:ext cx="573088" cy="550863"/>
          </a:xfrm>
          <a:prstGeom prst="rect">
            <a:avLst/>
          </a:prstGeom>
          <a:solidFill>
            <a:schemeClr val="tx2"/>
          </a:solidFill>
          <a:ln w="9525">
            <a:noFill/>
            <a:miter lim="800000"/>
            <a:headEnd/>
            <a:tailEnd/>
          </a:ln>
        </p:spPr>
      </p:pic>
      <p:grpSp>
        <p:nvGrpSpPr>
          <p:cNvPr id="2" name="Group 5"/>
          <p:cNvGrpSpPr>
            <a:grpSpLocks/>
          </p:cNvGrpSpPr>
          <p:nvPr/>
        </p:nvGrpSpPr>
        <p:grpSpPr bwMode="auto">
          <a:xfrm>
            <a:off x="0" y="4629164"/>
            <a:ext cx="9144000" cy="168275"/>
            <a:chOff x="0" y="4629150"/>
            <a:chExt cx="9144000" cy="168275"/>
          </a:xfrm>
        </p:grpSpPr>
        <p:pic>
          <p:nvPicPr>
            <p:cNvPr id="1034" name="Picture 25" descr="Red Bar"/>
            <p:cNvPicPr>
              <a:picLocks noChangeAspect="1" noChangeArrowheads="1"/>
            </p:cNvPicPr>
            <p:nvPr/>
          </p:nvPicPr>
          <p:blipFill>
            <a:blip r:embed="rId21"/>
            <a:srcRect/>
            <a:stretch>
              <a:fillRect/>
            </a:stretch>
          </p:blipFill>
          <p:spPr bwMode="auto">
            <a:xfrm>
              <a:off x="0" y="4629150"/>
              <a:ext cx="9144000" cy="168275"/>
            </a:xfrm>
            <a:prstGeom prst="rect">
              <a:avLst/>
            </a:prstGeom>
            <a:noFill/>
            <a:ln w="9525">
              <a:noFill/>
              <a:miter lim="800000"/>
              <a:headEnd/>
              <a:tailEnd/>
            </a:ln>
          </p:spPr>
        </p:pic>
        <p:pic>
          <p:nvPicPr>
            <p:cNvPr id="1035" name="Picture 3" descr="O_redbox_clr_rgb.jpg"/>
            <p:cNvPicPr>
              <a:picLocks noChangeAspect="1"/>
            </p:cNvPicPr>
            <p:nvPr/>
          </p:nvPicPr>
          <p:blipFill>
            <a:blip r:embed="rId22"/>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3333D82B-14DA-4FFB-AB82-D494E621E9E6}"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6" name="Straight Connector 15"/>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charset="0"/>
        <a:buChar char="•"/>
        <a:defRPr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charset="0"/>
        <a:buChar char="–"/>
        <a:defRPr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charset="0"/>
        <a:buChar char="•"/>
        <a:defRPr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5"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2pPr>
      <a:lvl3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3pPr>
      <a:lvl4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4pPr>
      <a:lvl5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5pPr>
      <a:lvl6pPr marL="4572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6pPr>
      <a:lvl7pPr marL="9144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7pPr>
      <a:lvl8pPr marL="13716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8pPr>
      <a:lvl9pPr marL="18288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5pPr>
      <a:lvl6pPr marL="2058988" indent="-228600" algn="l" rtl="0" fontAlgn="base">
        <a:spcBef>
          <a:spcPct val="20000"/>
        </a:spcBef>
        <a:spcAft>
          <a:spcPct val="0"/>
        </a:spcAft>
        <a:buClr>
          <a:schemeClr val="accent1"/>
        </a:buClr>
        <a:buChar char="•"/>
        <a:defRPr sz="2000">
          <a:solidFill>
            <a:schemeClr val="tx1"/>
          </a:solidFill>
          <a:latin typeface="+mn-lt"/>
          <a:ea typeface="+mn-ea"/>
          <a:cs typeface="+mn-cs"/>
        </a:defRPr>
      </a:lvl6pPr>
      <a:lvl7pPr marL="2516188" indent="-228600" algn="l" rtl="0" fontAlgn="base">
        <a:spcBef>
          <a:spcPct val="20000"/>
        </a:spcBef>
        <a:spcAft>
          <a:spcPct val="0"/>
        </a:spcAft>
        <a:buClr>
          <a:schemeClr val="accent1"/>
        </a:buClr>
        <a:buChar char="•"/>
        <a:defRPr sz="2000">
          <a:solidFill>
            <a:schemeClr val="tx1"/>
          </a:solidFill>
          <a:latin typeface="+mn-lt"/>
          <a:ea typeface="+mn-ea"/>
          <a:cs typeface="+mn-cs"/>
        </a:defRPr>
      </a:lvl7pPr>
      <a:lvl8pPr marL="2973388" indent="-228600" algn="l" rtl="0" fontAlgn="base">
        <a:spcBef>
          <a:spcPct val="20000"/>
        </a:spcBef>
        <a:spcAft>
          <a:spcPct val="0"/>
        </a:spcAft>
        <a:buClr>
          <a:schemeClr val="accent1"/>
        </a:buClr>
        <a:buChar char="•"/>
        <a:defRPr sz="2000">
          <a:solidFill>
            <a:schemeClr val="tx1"/>
          </a:solidFill>
          <a:latin typeface="+mn-lt"/>
          <a:ea typeface="+mn-ea"/>
          <a:cs typeface="+mn-cs"/>
        </a:defRPr>
      </a:lvl8pPr>
      <a:lvl9pPr marL="3430588" indent="-228600" algn="l" rtl="0" fontAlgn="base">
        <a:spcBef>
          <a:spcPct val="20000"/>
        </a:spcBef>
        <a:spcAft>
          <a:spcPct val="0"/>
        </a:spcAft>
        <a:buClr>
          <a:schemeClr val="accent1"/>
        </a:buClr>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97"/>
            <a:ext cx="8132762" cy="432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70"/>
            <a:ext cx="2895600" cy="274637"/>
          </a:xfrm>
          <a:prstGeom prst="rect">
            <a:avLst/>
          </a:prstGeom>
        </p:spPr>
        <p:txBody>
          <a:bodyPr vert="horz" wrap="square" lIns="57103" tIns="28552" rIns="57103" bIns="28552"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a:alphaModFix amt="0"/>
            <a:extLst>
              <a:ext uri="{28A0092B-C50C-407E-A947-70E740481C1C}">
                <a14:useLocalDpi xmlns="" xmlns:a14="http://schemas.microsoft.com/office/drawing/2010/main" val="0"/>
              </a:ext>
            </a:extLst>
          </a:blip>
          <a:srcRect/>
          <a:stretch>
            <a:fillRect/>
          </a:stretch>
        </p:blipFill>
        <p:spPr bwMode="auto">
          <a:xfrm>
            <a:off x="0" y="2"/>
            <a:ext cx="573088" cy="5508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0" y="4629175"/>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 xmlns:a14="http://schemas.microsoft.com/office/drawing/2010/main" val="0"/>
                </a:ext>
              </a:extLst>
            </a:blip>
            <a:srcRect/>
            <a:stretch>
              <a:fillRect/>
            </a:stretch>
          </p:blipFill>
          <p:spPr bwMode="auto">
            <a:xfrm>
              <a:off x="7989654" y="4651456"/>
              <a:ext cx="755707" cy="118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777" eaLnBrk="1" hangingPunct="1">
                <a:spcBef>
                  <a:spcPts val="0"/>
                </a:spcBef>
                <a:buClr>
                  <a:srgbClr val="829E7E"/>
                </a:buClr>
                <a:buFont typeface="Arial"/>
                <a:buNone/>
                <a:defRPr/>
              </a:pPr>
              <a:t>‹#›</a:t>
            </a:fld>
            <a:endParaRPr lang="en-US" sz="600" dirty="0" smtClean="0">
              <a:solidFill>
                <a:srgbClr val="292929"/>
              </a:solidFill>
            </a:endParaRPr>
          </a:p>
        </p:txBody>
      </p:sp>
      <p:sp>
        <p:nvSpPr>
          <p:cNvPr id="18"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9" name="Straight Connector 18"/>
          <p:cNvCxnSpPr/>
          <p:nvPr userDrawn="1"/>
        </p:nvCxnSpPr>
        <p:spPr>
          <a:xfrm flipH="1">
            <a:off x="824370" y="489789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9"/>
          <p:cNvGrpSpPr/>
          <p:nvPr userDrawn="1"/>
        </p:nvGrpSpPr>
        <p:grpSpPr>
          <a:xfrm>
            <a:off x="3094544" y="4875691"/>
            <a:ext cx="2289387" cy="219168"/>
            <a:chOff x="3094495" y="4875691"/>
            <a:chExt cx="2289387" cy="219168"/>
          </a:xfrm>
        </p:grpSpPr>
        <p:sp>
          <p:nvSpPr>
            <p:cNvPr id="21"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2" name="Straight Connector 21"/>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2679" indent="-21267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52" indent="-226964"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34" indent="-14125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615" indent="-22855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77" indent="-23172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5.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6.xml"/><Relationship Id="rId5" Type="http://schemas.openxmlformats.org/officeDocument/2006/relationships/image" Target="../media/image103.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1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hyperlink" Target="http://oss.oracle.com/git/?p=linux-2.6-unbreakable.git" TargetMode="External"/><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1.xml"/><Relationship Id="rId5" Type="http://schemas.openxmlformats.org/officeDocument/2006/relationships/image" Target="../media/image13.png"/><Relationship Id="rId4" Type="http://schemas.openxmlformats.org/officeDocument/2006/relationships/image" Target="../media/image105.png"/></Relationships>
</file>

<file path=ppt/slides/_rels/slide2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88.xml"/><Relationship Id="rId4" Type="http://schemas.openxmlformats.org/officeDocument/2006/relationships/image" Target="../media/image106.png"/></Relationships>
</file>

<file path=ppt/slides/_rels/slide24.xml.rels><?xml version="1.0" encoding="UTF-8" standalone="yes"?>
<Relationships xmlns="http://schemas.openxmlformats.org/package/2006/relationships"><Relationship Id="rId3" Type="http://schemas.openxmlformats.org/officeDocument/2006/relationships/image" Target="../media/image111.emf"/><Relationship Id="rId7" Type="http://schemas.openxmlformats.org/officeDocument/2006/relationships/image" Target="../media/image115.jpeg"/><Relationship Id="rId2" Type="http://schemas.openxmlformats.org/officeDocument/2006/relationships/notesSlide" Target="../notesSlides/notesSlide17.xml"/><Relationship Id="rId1" Type="http://schemas.openxmlformats.org/officeDocument/2006/relationships/slideLayout" Target="../slideLayouts/slideLayout11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19.xml"/><Relationship Id="rId4" Type="http://schemas.openxmlformats.org/officeDocument/2006/relationships/image" Target="../media/image10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1.xml"/><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1.xml"/><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6.xml"/><Relationship Id="rId1" Type="http://schemas.openxmlformats.org/officeDocument/2006/relationships/slideLayout" Target="../slideLayouts/slideLayout121.xml"/><Relationship Id="rId4" Type="http://schemas.openxmlformats.org/officeDocument/2006/relationships/image" Target="../media/image1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56.xml"/><Relationship Id="rId5" Type="http://schemas.openxmlformats.org/officeDocument/2006/relationships/image" Target="../media/image103.pn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8.png"/><Relationship Id="rId2" Type="http://schemas.openxmlformats.org/officeDocument/2006/relationships/notesSlide" Target="../notesSlides/notesSlide28.xml"/><Relationship Id="rId1" Type="http://schemas.openxmlformats.org/officeDocument/2006/relationships/slideLayout" Target="../slideLayouts/slideLayout56.xml"/><Relationship Id="rId6" Type="http://schemas.openxmlformats.org/officeDocument/2006/relationships/hyperlink" Target="http://oracle.com/store" TargetMode="External"/><Relationship Id="rId5" Type="http://schemas.openxmlformats.org/officeDocument/2006/relationships/image" Target="../media/image103.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1.png"/><Relationship Id="rId2" Type="http://schemas.openxmlformats.org/officeDocument/2006/relationships/notesSlide" Target="../notesSlides/notesSlide29.xml"/><Relationship Id="rId1" Type="http://schemas.openxmlformats.org/officeDocument/2006/relationships/slideLayout" Target="../slideLayouts/slideLayout61.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hyperlink" Target="http://oracle.com/store" TargetMode="External"/><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hyperlink" Target="http://oss.oracle.com/" TargetMode="External"/><Relationship Id="rId2" Type="http://schemas.openxmlformats.org/officeDocument/2006/relationships/notesSlide" Target="../notesSlides/notesSlide31.xml"/><Relationship Id="rId1" Type="http://schemas.openxmlformats.org/officeDocument/2006/relationships/slideLayout" Target="../slideLayouts/slideLayout56.xml"/><Relationship Id="rId6" Type="http://schemas.openxmlformats.org/officeDocument/2006/relationships/image" Target="../media/image105.png"/><Relationship Id="rId5" Type="http://schemas.openxmlformats.org/officeDocument/2006/relationships/image" Target="../media/image122.jpeg"/><Relationship Id="rId4" Type="http://schemas.openxmlformats.org/officeDocument/2006/relationships/hyperlink" Target="http://twitter.com/ORCL_Linu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93.xml"/><Relationship Id="rId4" Type="http://schemas.openxmlformats.org/officeDocument/2006/relationships/image" Target="../media/image1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1.bin"/><Relationship Id="rId18" Type="http://schemas.openxmlformats.org/officeDocument/2006/relationships/image" Target="../media/image38.jpeg"/><Relationship Id="rId26" Type="http://schemas.openxmlformats.org/officeDocument/2006/relationships/oleObject" Target="../embeddings/oleObject4.bin"/><Relationship Id="rId39" Type="http://schemas.openxmlformats.org/officeDocument/2006/relationships/image" Target="../media/image53.png"/><Relationship Id="rId21" Type="http://schemas.openxmlformats.org/officeDocument/2006/relationships/image" Target="../media/image41.png"/><Relationship Id="rId34" Type="http://schemas.openxmlformats.org/officeDocument/2006/relationships/image" Target="../media/image49.jpeg"/><Relationship Id="rId42" Type="http://schemas.openxmlformats.org/officeDocument/2006/relationships/image" Target="../media/image55.jpeg"/><Relationship Id="rId47" Type="http://schemas.openxmlformats.org/officeDocument/2006/relationships/image" Target="../media/image60.jpeg"/><Relationship Id="rId50" Type="http://schemas.openxmlformats.org/officeDocument/2006/relationships/image" Target="../media/image63.jpeg"/><Relationship Id="rId55" Type="http://schemas.openxmlformats.org/officeDocument/2006/relationships/image" Target="../media/image68.jpeg"/><Relationship Id="rId7" Type="http://schemas.openxmlformats.org/officeDocument/2006/relationships/image" Target="../media/image29.png"/><Relationship Id="rId2" Type="http://schemas.openxmlformats.org/officeDocument/2006/relationships/slideLayout" Target="../slideLayouts/slideLayout46.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5.png"/><Relationship Id="rId41" Type="http://schemas.openxmlformats.org/officeDocument/2006/relationships/image" Target="../media/image54.png"/><Relationship Id="rId54" Type="http://schemas.openxmlformats.org/officeDocument/2006/relationships/image" Target="../media/image67.jpeg"/><Relationship Id="rId1" Type="http://schemas.openxmlformats.org/officeDocument/2006/relationships/vmlDrawing" Target="../drawings/vmlDrawing1.vml"/><Relationship Id="rId6" Type="http://schemas.openxmlformats.org/officeDocument/2006/relationships/image" Target="../media/image28.jpeg"/><Relationship Id="rId11" Type="http://schemas.openxmlformats.org/officeDocument/2006/relationships/hyperlink" Target="http://www.oracle.com/virtualization" TargetMode="External"/><Relationship Id="rId24" Type="http://schemas.openxmlformats.org/officeDocument/2006/relationships/oleObject" Target="../embeddings/oleObject2.bin"/><Relationship Id="rId32" Type="http://schemas.openxmlformats.org/officeDocument/2006/relationships/image" Target="../media/image47.jpeg"/><Relationship Id="rId37" Type="http://schemas.openxmlformats.org/officeDocument/2006/relationships/image" Target="../media/image52.jpeg"/><Relationship Id="rId40" Type="http://schemas.openxmlformats.org/officeDocument/2006/relationships/oleObject" Target="../embeddings/oleObject7.bin"/><Relationship Id="rId45" Type="http://schemas.openxmlformats.org/officeDocument/2006/relationships/image" Target="../media/image58.png"/><Relationship Id="rId53" Type="http://schemas.openxmlformats.org/officeDocument/2006/relationships/image" Target="../media/image66.png"/><Relationship Id="rId58" Type="http://schemas.openxmlformats.org/officeDocument/2006/relationships/image" Target="../media/image71.png"/><Relationship Id="rId5" Type="http://schemas.openxmlformats.org/officeDocument/2006/relationships/image" Target="../media/image27.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4.jpeg"/><Relationship Id="rId36" Type="http://schemas.openxmlformats.org/officeDocument/2006/relationships/image" Target="../media/image51.jpeg"/><Relationship Id="rId49" Type="http://schemas.openxmlformats.org/officeDocument/2006/relationships/image" Target="../media/image62.jpeg"/><Relationship Id="rId57" Type="http://schemas.openxmlformats.org/officeDocument/2006/relationships/image" Target="../media/image70.png"/><Relationship Id="rId61" Type="http://schemas.openxmlformats.org/officeDocument/2006/relationships/image" Target="../media/image74.jpeg"/><Relationship Id="rId10" Type="http://schemas.openxmlformats.org/officeDocument/2006/relationships/image" Target="../media/image32.png"/><Relationship Id="rId19" Type="http://schemas.openxmlformats.org/officeDocument/2006/relationships/image" Target="../media/image39.png"/><Relationship Id="rId31" Type="http://schemas.openxmlformats.org/officeDocument/2006/relationships/image" Target="../media/image46.png"/><Relationship Id="rId44" Type="http://schemas.openxmlformats.org/officeDocument/2006/relationships/image" Target="../media/image57.jpeg"/><Relationship Id="rId52" Type="http://schemas.openxmlformats.org/officeDocument/2006/relationships/image" Target="../media/image65.jpeg"/><Relationship Id="rId60" Type="http://schemas.openxmlformats.org/officeDocument/2006/relationships/image" Target="../media/image73.pn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hyperlink" Target="http://www.vcommerce.com/index.shtml" TargetMode="External"/><Relationship Id="rId30" Type="http://schemas.openxmlformats.org/officeDocument/2006/relationships/oleObject" Target="../embeddings/oleObject5.bin"/><Relationship Id="rId35" Type="http://schemas.openxmlformats.org/officeDocument/2006/relationships/image" Target="../media/image50.jpeg"/><Relationship Id="rId43" Type="http://schemas.openxmlformats.org/officeDocument/2006/relationships/image" Target="../media/image56.png"/><Relationship Id="rId48" Type="http://schemas.openxmlformats.org/officeDocument/2006/relationships/image" Target="../media/image61.jpeg"/><Relationship Id="rId56" Type="http://schemas.openxmlformats.org/officeDocument/2006/relationships/image" Target="../media/image69.jpeg"/><Relationship Id="rId8" Type="http://schemas.openxmlformats.org/officeDocument/2006/relationships/image" Target="../media/image30.png"/><Relationship Id="rId51" Type="http://schemas.openxmlformats.org/officeDocument/2006/relationships/image" Target="../media/image64.jpeg"/><Relationship Id="rId3" Type="http://schemas.openxmlformats.org/officeDocument/2006/relationships/notesSlide" Target="../notesSlides/notesSlide5.xml"/><Relationship Id="rId12" Type="http://schemas.openxmlformats.org/officeDocument/2006/relationships/image" Target="../media/image33.png"/><Relationship Id="rId17" Type="http://schemas.openxmlformats.org/officeDocument/2006/relationships/image" Target="../media/image37.png"/><Relationship Id="rId25" Type="http://schemas.openxmlformats.org/officeDocument/2006/relationships/oleObject" Target="../embeddings/oleObject3.bin"/><Relationship Id="rId33" Type="http://schemas.openxmlformats.org/officeDocument/2006/relationships/image" Target="../media/image48.png"/><Relationship Id="rId38" Type="http://schemas.openxmlformats.org/officeDocument/2006/relationships/oleObject" Target="../embeddings/oleObject6.bin"/><Relationship Id="rId46" Type="http://schemas.openxmlformats.org/officeDocument/2006/relationships/image" Target="../media/image59.png"/><Relationship Id="rId59" Type="http://schemas.openxmlformats.org/officeDocument/2006/relationships/image" Target="../media/image72.jpeg"/></Relationships>
</file>

<file path=ppt/slides/_rels/slide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png"/><Relationship Id="rId26" Type="http://schemas.openxmlformats.org/officeDocument/2006/relationships/image" Target="../media/image98.jpeg"/><Relationship Id="rId3" Type="http://schemas.openxmlformats.org/officeDocument/2006/relationships/image" Target="../media/image75.png"/><Relationship Id="rId21" Type="http://schemas.openxmlformats.org/officeDocument/2006/relationships/image" Target="../media/image93.jpe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5" Type="http://schemas.openxmlformats.org/officeDocument/2006/relationships/image" Target="../media/image97.jpeg"/><Relationship Id="rId2" Type="http://schemas.openxmlformats.org/officeDocument/2006/relationships/notesSlide" Target="../notesSlides/notesSlide6.xml"/><Relationship Id="rId16" Type="http://schemas.openxmlformats.org/officeDocument/2006/relationships/image" Target="../media/image88.png"/><Relationship Id="rId20" Type="http://schemas.openxmlformats.org/officeDocument/2006/relationships/image" Target="../media/image92.png"/><Relationship Id="rId29" Type="http://schemas.openxmlformats.org/officeDocument/2006/relationships/image" Target="../media/image101.png"/><Relationship Id="rId1" Type="http://schemas.openxmlformats.org/officeDocument/2006/relationships/slideLayout" Target="../slideLayouts/slideLayout38.xml"/><Relationship Id="rId6" Type="http://schemas.openxmlformats.org/officeDocument/2006/relationships/image" Target="../media/image78.png"/><Relationship Id="rId11" Type="http://schemas.openxmlformats.org/officeDocument/2006/relationships/image" Target="../media/image83.png"/><Relationship Id="rId24" Type="http://schemas.openxmlformats.org/officeDocument/2006/relationships/image" Target="../media/image96.jpeg"/><Relationship Id="rId5" Type="http://schemas.openxmlformats.org/officeDocument/2006/relationships/image" Target="../media/image77.jpeg"/><Relationship Id="rId15" Type="http://schemas.openxmlformats.org/officeDocument/2006/relationships/image" Target="../media/image87.png"/><Relationship Id="rId23" Type="http://schemas.openxmlformats.org/officeDocument/2006/relationships/image" Target="../media/image95.png"/><Relationship Id="rId28" Type="http://schemas.openxmlformats.org/officeDocument/2006/relationships/image" Target="../media/image100.png"/><Relationship Id="rId10" Type="http://schemas.openxmlformats.org/officeDocument/2006/relationships/image" Target="../media/image82.png"/><Relationship Id="rId19" Type="http://schemas.openxmlformats.org/officeDocument/2006/relationships/image" Target="../media/image91.png"/><Relationship Id="rId4" Type="http://schemas.openxmlformats.org/officeDocument/2006/relationships/image" Target="../media/image76.jpeg"/><Relationship Id="rId9" Type="http://schemas.openxmlformats.org/officeDocument/2006/relationships/image" Target="../media/image81.png"/><Relationship Id="rId14" Type="http://schemas.openxmlformats.org/officeDocument/2006/relationships/image" Target="../media/image86.png"/><Relationship Id="rId22" Type="http://schemas.openxmlformats.org/officeDocument/2006/relationships/image" Target="../media/image94.emf"/><Relationship Id="rId27" Type="http://schemas.openxmlformats.org/officeDocument/2006/relationships/image" Target="../media/image99.png"/><Relationship Id="rId30" Type="http://schemas.openxmlformats.org/officeDocument/2006/relationships/image" Target="../media/image10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5"/>
          <p:cNvSpPr>
            <a:spLocks noGrp="1"/>
          </p:cNvSpPr>
          <p:nvPr>
            <p:ph type="ctrTitle"/>
          </p:nvPr>
        </p:nvSpPr>
        <p:spPr>
          <a:xfrm>
            <a:off x="1152525" y="3825875"/>
            <a:ext cx="6458719" cy="441325"/>
          </a:xfrm>
        </p:spPr>
        <p:txBody>
          <a:bodyPr wrap="square">
            <a:noAutofit/>
          </a:bodyPr>
          <a:lstStyle/>
          <a:p>
            <a:r>
              <a:rPr lang="en-US" dirty="0" smtClean="0">
                <a:ea typeface="ＭＳ Ｐゴシック" pitchFamily="34" charset="-128"/>
              </a:rPr>
              <a:t>Oracle Linux Overview</a:t>
            </a:r>
            <a:endParaRPr lang="en-US" dirty="0" smtClean="0">
              <a:ea typeface="ＭＳ Ｐゴシック" pitchFamily="34" charset="-128"/>
            </a:endParaRPr>
          </a:p>
        </p:txBody>
      </p:sp>
      <p:sp>
        <p:nvSpPr>
          <p:cNvPr id="58373" name="Subtitle 6"/>
          <p:cNvSpPr>
            <a:spLocks noGrp="1"/>
          </p:cNvSpPr>
          <p:nvPr>
            <p:ph type="subTitle" idx="1"/>
          </p:nvPr>
        </p:nvSpPr>
        <p:spPr>
          <a:xfrm>
            <a:off x="1152525" y="4410075"/>
            <a:ext cx="6467475" cy="533400"/>
          </a:xfrm>
        </p:spPr>
        <p:txBody>
          <a:bodyPr wrap="square">
            <a:noAutofit/>
          </a:bodyPr>
          <a:lstStyle/>
          <a:p>
            <a:pPr>
              <a:spcBef>
                <a:spcPct val="0"/>
              </a:spcBef>
              <a:buFont typeface="Arial" pitchFamily="34" charset="0"/>
              <a:buNone/>
            </a:pPr>
            <a:r>
              <a:rPr lang="en-US" dirty="0" smtClean="0">
                <a:ea typeface="ＭＳ Ｐゴシック" pitchFamily="34" charset="-128"/>
              </a:rPr>
              <a:t>Monica Kumar, Senior Director, Product Marketing</a:t>
            </a:r>
          </a:p>
          <a:p>
            <a:pPr>
              <a:spcBef>
                <a:spcPct val="0"/>
              </a:spcBef>
              <a:buFont typeface="Arial" pitchFamily="34" charset="0"/>
              <a:buNone/>
            </a:pPr>
            <a:r>
              <a:rPr lang="en-US" dirty="0" smtClean="0">
                <a:ea typeface="ＭＳ Ｐゴシック" pitchFamily="34" charset="-128"/>
              </a:rPr>
              <a:t>November 2011</a:t>
            </a:r>
            <a:endParaRPr lang="en-US" dirty="0" smtClean="0">
              <a:ea typeface="ＭＳ Ｐゴシック" pitchFamily="34" charset="-128"/>
            </a:endParaRPr>
          </a:p>
        </p:txBody>
      </p:sp>
      <p:pic>
        <p:nvPicPr>
          <p:cNvPr id="8" name="Picture 8" descr="O_Linux_clr.bmp"/>
          <p:cNvPicPr>
            <a:picLocks/>
          </p:cNvPicPr>
          <p:nvPr/>
        </p:nvPicPr>
        <p:blipFill>
          <a:blip r:embed="rId3"/>
          <a:srcRect/>
          <a:stretch>
            <a:fillRect/>
          </a:stretch>
        </p:blipFill>
        <p:spPr bwMode="auto">
          <a:xfrm>
            <a:off x="7901649" y="69573"/>
            <a:ext cx="975209" cy="512693"/>
          </a:xfrm>
          <a:prstGeom prst="rect">
            <a:avLst/>
          </a:prstGeom>
          <a:noFill/>
          <a:ln w="9525">
            <a:noFill/>
            <a:miter lim="800000"/>
            <a:headEnd/>
            <a:tailEnd/>
          </a:ln>
        </p:spPr>
      </p:pic>
      <p:pic>
        <p:nvPicPr>
          <p:cNvPr id="9" name="Picture 8" descr="robopenguin.bmp"/>
          <p:cNvPicPr>
            <a:picLocks noChangeAspect="1"/>
          </p:cNvPicPr>
          <p:nvPr/>
        </p:nvPicPr>
        <p:blipFill>
          <a:blip r:embed="rId4"/>
          <a:stretch>
            <a:fillRect/>
          </a:stretch>
        </p:blipFill>
        <p:spPr>
          <a:xfrm>
            <a:off x="1230452" y="567991"/>
            <a:ext cx="1987525" cy="2355831"/>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911" y="278141"/>
            <a:ext cx="8189843" cy="1550661"/>
          </a:xfrm>
        </p:spPr>
        <p:txBody>
          <a:bodyPr/>
          <a:lstStyle/>
          <a:p>
            <a:r>
              <a:rPr lang="en-US" altLang="en-US" sz="2000" dirty="0" smtClean="0">
                <a:solidFill>
                  <a:schemeClr val="bg1"/>
                </a:solidFill>
              </a:rPr>
              <a:t>“</a:t>
            </a:r>
            <a:r>
              <a:rPr lang="en-US" sz="2000" dirty="0" smtClean="0">
                <a:solidFill>
                  <a:schemeClr val="bg1"/>
                </a:solidFill>
              </a:rPr>
              <a:t>BT has decided that Linux is the way forward for all our major applications. BT chose Oracle Linux over Red Hat Enterprise Linux. We have hundreds of servers continually growing with Oracle Linux installed. So any new services that use Linux that will be built -- any of the new servers -- will have Oracle Linux installed on it.</a:t>
            </a:r>
            <a:r>
              <a:rPr lang="en-US" altLang="en-US" sz="2000" dirty="0" smtClean="0">
                <a:solidFill>
                  <a:schemeClr val="bg1"/>
                </a:solidFill>
              </a:rPr>
              <a:t>”</a:t>
            </a:r>
            <a:r>
              <a:rPr lang="en-US" sz="2000" dirty="0" smtClean="0">
                <a:solidFill>
                  <a:schemeClr val="bg1"/>
                </a:solidFill>
              </a:rPr>
              <a:t/>
            </a:r>
            <a:br>
              <a:rPr lang="en-US" sz="2000" dirty="0" smtClean="0">
                <a:solidFill>
                  <a:schemeClr val="bg1"/>
                </a:solidFill>
              </a:rPr>
            </a:br>
            <a:endParaRPr lang="en-US" sz="2000" dirty="0">
              <a:solidFill>
                <a:schemeClr val="bg1"/>
              </a:solidFill>
            </a:endParaRPr>
          </a:p>
        </p:txBody>
      </p:sp>
      <p:sp>
        <p:nvSpPr>
          <p:cNvPr id="9" name="Content Placeholder 8"/>
          <p:cNvSpPr>
            <a:spLocks noGrp="1"/>
          </p:cNvSpPr>
          <p:nvPr>
            <p:ph idx="1"/>
          </p:nvPr>
        </p:nvSpPr>
        <p:spPr>
          <a:xfrm>
            <a:off x="619197" y="1966775"/>
            <a:ext cx="7792822" cy="854637"/>
          </a:xfrm>
        </p:spPr>
        <p:txBody>
          <a:bodyPr/>
          <a:lstStyle/>
          <a:p>
            <a:r>
              <a:rPr lang="en-US" dirty="0" smtClean="0"/>
              <a:t>Surren Partabh</a:t>
            </a:r>
          </a:p>
          <a:p>
            <a:r>
              <a:rPr lang="en-US" sz="1600" b="0" dirty="0" smtClean="0"/>
              <a:t>Chief Technology Officer, British Telecom</a:t>
            </a:r>
            <a:endParaRPr lang="en-US" sz="1600" b="0" dirty="0"/>
          </a:p>
        </p:txBody>
      </p:sp>
      <p:pic>
        <p:nvPicPr>
          <p:cNvPr id="5" name="Picture 10" descr="D:\Linux\Customers\Logos\bt.jpg"/>
          <p:cNvPicPr>
            <a:picLocks noChangeAspect="1" noChangeArrowheads="1"/>
          </p:cNvPicPr>
          <p:nvPr/>
        </p:nvPicPr>
        <p:blipFill>
          <a:blip r:embed="rId3"/>
          <a:srcRect/>
          <a:stretch>
            <a:fillRect/>
          </a:stretch>
        </p:blipFill>
        <p:spPr bwMode="auto">
          <a:xfrm>
            <a:off x="3463787" y="3165201"/>
            <a:ext cx="2151822" cy="1070734"/>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914400" y="171452"/>
            <a:ext cx="7581900" cy="706041"/>
          </a:xfrm>
        </p:spPr>
        <p:txBody>
          <a:bodyPr/>
          <a:lstStyle/>
          <a:p>
            <a:pPr eaLnBrk="1" hangingPunct="1"/>
            <a:r>
              <a:rPr lang="en-US" sz="2800" dirty="0" smtClean="0"/>
              <a:t>Leading ISVs Support Oracle Linux</a:t>
            </a:r>
            <a:endParaRPr lang="en-US" sz="2800" dirty="0" smtClean="0">
              <a:solidFill>
                <a:schemeClr val="tx2"/>
              </a:solidFill>
            </a:endParaRPr>
          </a:p>
        </p:txBody>
      </p:sp>
      <p:sp>
        <p:nvSpPr>
          <p:cNvPr id="110594" name="Content Placeholder 2"/>
          <p:cNvSpPr>
            <a:spLocks noGrp="1"/>
          </p:cNvSpPr>
          <p:nvPr>
            <p:ph idx="1"/>
          </p:nvPr>
        </p:nvSpPr>
        <p:spPr>
          <a:xfrm>
            <a:off x="1014065" y="1042257"/>
            <a:ext cx="3733800" cy="3500438"/>
          </a:xfrm>
        </p:spPr>
        <p:txBody>
          <a:bodyPr/>
          <a:lstStyle/>
          <a:p>
            <a:pPr eaLnBrk="1" hangingPunct="1"/>
            <a:r>
              <a:rPr lang="en-US" dirty="0" smtClean="0"/>
              <a:t>Adobe</a:t>
            </a:r>
          </a:p>
          <a:p>
            <a:pPr eaLnBrk="1" hangingPunct="1"/>
            <a:r>
              <a:rPr lang="en-US" dirty="0" smtClean="0"/>
              <a:t>Autonomy</a:t>
            </a:r>
          </a:p>
          <a:p>
            <a:pPr eaLnBrk="1" hangingPunct="1"/>
            <a:r>
              <a:rPr lang="en-US" dirty="0" smtClean="0"/>
              <a:t>BMC</a:t>
            </a:r>
          </a:p>
          <a:p>
            <a:pPr eaLnBrk="1" hangingPunct="1"/>
            <a:r>
              <a:rPr lang="en-US" dirty="0" smtClean="0"/>
              <a:t>CA</a:t>
            </a:r>
          </a:p>
          <a:p>
            <a:pPr eaLnBrk="1" hangingPunct="1"/>
            <a:r>
              <a:rPr lang="en-US" dirty="0" err="1" smtClean="0"/>
              <a:t>CommVault</a:t>
            </a:r>
            <a:endParaRPr lang="en-US" dirty="0" smtClean="0"/>
          </a:p>
          <a:p>
            <a:pPr eaLnBrk="1" hangingPunct="1"/>
            <a:r>
              <a:rPr lang="en-US" dirty="0" smtClean="0"/>
              <a:t>EMC</a:t>
            </a:r>
          </a:p>
          <a:p>
            <a:pPr eaLnBrk="1" hangingPunct="1"/>
            <a:r>
              <a:rPr lang="en-US" dirty="0" err="1" smtClean="0"/>
              <a:t>Informatica</a:t>
            </a:r>
            <a:endParaRPr lang="en-US" dirty="0" smtClean="0"/>
          </a:p>
        </p:txBody>
      </p:sp>
      <p:sp>
        <p:nvSpPr>
          <p:cNvPr id="110596" name="Content Placeholder 2"/>
          <p:cNvSpPr txBox="1">
            <a:spLocks/>
          </p:cNvSpPr>
          <p:nvPr/>
        </p:nvSpPr>
        <p:spPr bwMode="auto">
          <a:xfrm>
            <a:off x="4581525" y="1028426"/>
            <a:ext cx="2974975" cy="3500438"/>
          </a:xfrm>
          <a:prstGeom prst="rect">
            <a:avLst/>
          </a:prstGeom>
          <a:noFill/>
          <a:ln w="9525">
            <a:noFill/>
            <a:miter lim="800000"/>
            <a:headEnd/>
            <a:tailEnd/>
          </a:ln>
        </p:spPr>
        <p:txBody>
          <a:bodyPr lIns="0" tIns="0" rIns="0" bIns="0"/>
          <a:lstStyle/>
          <a:p>
            <a:pPr marL="227013" indent="-227013">
              <a:spcBef>
                <a:spcPct val="20000"/>
              </a:spcBef>
              <a:buClr>
                <a:srgbClr val="FD0000"/>
              </a:buClr>
              <a:buFontTx/>
              <a:buChar char="•"/>
            </a:pPr>
            <a:r>
              <a:rPr lang="en-US" sz="2400" dirty="0" err="1" smtClean="0">
                <a:solidFill>
                  <a:srgbClr val="000000"/>
                </a:solidFill>
                <a:ea typeface="MS PGothic" pitchFamily="34" charset="-128"/>
              </a:rPr>
              <a:t>Infor</a:t>
            </a:r>
            <a:endParaRPr lang="en-US" sz="2400" dirty="0" smtClean="0">
              <a:solidFill>
                <a:srgbClr val="000000"/>
              </a:solidFill>
              <a:ea typeface="MS PGothic" pitchFamily="34" charset="-128"/>
            </a:endParaRPr>
          </a:p>
          <a:p>
            <a:pPr marL="227013" indent="-227013">
              <a:spcBef>
                <a:spcPct val="20000"/>
              </a:spcBef>
              <a:buClr>
                <a:srgbClr val="FD0000"/>
              </a:buClr>
              <a:buFontTx/>
              <a:buChar char="•"/>
            </a:pPr>
            <a:r>
              <a:rPr lang="en-US" sz="2400" dirty="0" smtClean="0">
                <a:solidFill>
                  <a:srgbClr val="000000"/>
                </a:solidFill>
                <a:ea typeface="MS PGothic" pitchFamily="34" charset="-128"/>
              </a:rPr>
              <a:t>Progress Software</a:t>
            </a:r>
          </a:p>
          <a:p>
            <a:pPr marL="227013" indent="-227013">
              <a:spcBef>
                <a:spcPct val="20000"/>
              </a:spcBef>
              <a:buClr>
                <a:srgbClr val="FD0000"/>
              </a:buClr>
              <a:buFontTx/>
              <a:buChar char="•"/>
            </a:pPr>
            <a:r>
              <a:rPr lang="en-US" sz="2400" dirty="0" smtClean="0">
                <a:solidFill>
                  <a:srgbClr val="000000"/>
                </a:solidFill>
                <a:ea typeface="MS PGothic" pitchFamily="34" charset="-128"/>
              </a:rPr>
              <a:t>Quest</a:t>
            </a:r>
          </a:p>
          <a:p>
            <a:pPr marL="227013" indent="-227013">
              <a:spcBef>
                <a:spcPct val="20000"/>
              </a:spcBef>
              <a:buClr>
                <a:srgbClr val="FD0000"/>
              </a:buClr>
              <a:buFontTx/>
              <a:buChar char="•"/>
            </a:pPr>
            <a:r>
              <a:rPr lang="en-US" sz="2400" dirty="0" smtClean="0">
                <a:solidFill>
                  <a:srgbClr val="000000"/>
                </a:solidFill>
                <a:ea typeface="MS PGothic" pitchFamily="34" charset="-128"/>
              </a:rPr>
              <a:t>SAP</a:t>
            </a:r>
          </a:p>
          <a:p>
            <a:pPr marL="227013" indent="-227013">
              <a:spcBef>
                <a:spcPct val="20000"/>
              </a:spcBef>
              <a:buClr>
                <a:srgbClr val="FD0000"/>
              </a:buClr>
              <a:buFontTx/>
              <a:buChar char="•"/>
            </a:pPr>
            <a:r>
              <a:rPr lang="en-US" sz="2400" dirty="0" err="1" smtClean="0">
                <a:solidFill>
                  <a:srgbClr val="000000"/>
                </a:solidFill>
                <a:ea typeface="MS PGothic" pitchFamily="34" charset="-128"/>
              </a:rPr>
              <a:t>Sungard</a:t>
            </a:r>
            <a:endParaRPr lang="en-US" sz="2400" dirty="0" smtClean="0">
              <a:solidFill>
                <a:srgbClr val="000000"/>
              </a:solidFill>
              <a:ea typeface="MS PGothic" pitchFamily="34" charset="-128"/>
            </a:endParaRPr>
          </a:p>
          <a:p>
            <a:pPr marL="227013" indent="-227013">
              <a:spcBef>
                <a:spcPct val="20000"/>
              </a:spcBef>
              <a:buClr>
                <a:srgbClr val="FD0000"/>
              </a:buClr>
              <a:buFontTx/>
              <a:buChar char="•"/>
            </a:pPr>
            <a:r>
              <a:rPr lang="en-US" sz="2400" dirty="0" smtClean="0">
                <a:solidFill>
                  <a:srgbClr val="000000"/>
                </a:solidFill>
                <a:ea typeface="MS PGothic" pitchFamily="34" charset="-128"/>
              </a:rPr>
              <a:t>Symantec</a:t>
            </a:r>
          </a:p>
          <a:p>
            <a:pPr marL="227013" indent="-227013">
              <a:spcBef>
                <a:spcPct val="20000"/>
              </a:spcBef>
              <a:buClr>
                <a:srgbClr val="FD0000"/>
              </a:buClr>
              <a:buFontTx/>
              <a:buChar char="•"/>
            </a:pPr>
            <a:r>
              <a:rPr lang="en-US" sz="2400" dirty="0" err="1" smtClean="0">
                <a:solidFill>
                  <a:srgbClr val="000000"/>
                </a:solidFill>
                <a:ea typeface="MS PGothic" pitchFamily="34" charset="-128"/>
              </a:rPr>
              <a:t>Tibco</a:t>
            </a:r>
            <a:endParaRPr lang="en-US" sz="2400" dirty="0" smtClean="0">
              <a:solidFill>
                <a:srgbClr val="000000"/>
              </a:solidFill>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rrowheads="1"/>
          </p:cNvPicPr>
          <p:nvPr/>
        </p:nvPicPr>
        <p:blipFill>
          <a:blip r:embed="rId3"/>
          <a:srcRect/>
          <a:stretch>
            <a:fillRect/>
          </a:stretch>
        </p:blipFill>
        <p:spPr bwMode="auto">
          <a:xfrm>
            <a:off x="0" y="4630372"/>
            <a:ext cx="9145588" cy="169069"/>
          </a:xfrm>
          <a:prstGeom prst="rect">
            <a:avLst/>
          </a:prstGeom>
          <a:noFill/>
          <a:ln w="9525">
            <a:noFill/>
            <a:miter lim="800000"/>
            <a:headEnd/>
            <a:tailEnd/>
          </a:ln>
        </p:spPr>
      </p:pic>
      <p:pic>
        <p:nvPicPr>
          <p:cNvPr id="93186" name="Picture 2"/>
          <p:cNvPicPr>
            <a:picLocks noChangeArrowheads="1"/>
          </p:cNvPicPr>
          <p:nvPr/>
        </p:nvPicPr>
        <p:blipFill>
          <a:blip r:embed="rId4"/>
          <a:srcRect/>
          <a:stretch>
            <a:fillRect/>
          </a:stretch>
        </p:blipFill>
        <p:spPr bwMode="auto">
          <a:xfrm>
            <a:off x="30" y="2"/>
            <a:ext cx="688975" cy="515541"/>
          </a:xfrm>
          <a:prstGeom prst="rect">
            <a:avLst/>
          </a:prstGeom>
          <a:noFill/>
          <a:ln w="9525">
            <a:noFill/>
            <a:miter lim="800000"/>
            <a:headEnd/>
            <a:tailEnd/>
          </a:ln>
        </p:spPr>
      </p:pic>
      <p:pic>
        <p:nvPicPr>
          <p:cNvPr id="93187" name="Picture 3"/>
          <p:cNvPicPr>
            <a:picLocks noChangeArrowheads="1"/>
          </p:cNvPicPr>
          <p:nvPr/>
        </p:nvPicPr>
        <p:blipFill>
          <a:blip r:embed="rId5"/>
          <a:srcRect/>
          <a:stretch>
            <a:fillRect/>
          </a:stretch>
        </p:blipFill>
        <p:spPr bwMode="auto">
          <a:xfrm>
            <a:off x="7618421" y="4672044"/>
            <a:ext cx="947737" cy="89297"/>
          </a:xfrm>
          <a:prstGeom prst="rect">
            <a:avLst/>
          </a:prstGeom>
          <a:noFill/>
          <a:ln w="9525">
            <a:noFill/>
            <a:miter lim="800000"/>
            <a:headEnd/>
            <a:tailEnd/>
          </a:ln>
        </p:spPr>
      </p:pic>
      <p:sp>
        <p:nvSpPr>
          <p:cNvPr id="93188" name="Rectangle 5"/>
          <p:cNvSpPr>
            <a:spLocks noGrp="1" noChangeArrowheads="1"/>
          </p:cNvSpPr>
          <p:nvPr>
            <p:ph type="title"/>
          </p:nvPr>
        </p:nvSpPr>
        <p:spPr>
          <a:xfrm>
            <a:off x="797618" y="192900"/>
            <a:ext cx="8007350" cy="1029890"/>
          </a:xfrm>
        </p:spPr>
        <p:txBody>
          <a:bodyPr/>
          <a:lstStyle/>
          <a:p>
            <a:pPr eaLnBrk="1" hangingPunct="1"/>
            <a:r>
              <a:rPr lang="en-US" sz="2800" dirty="0" smtClean="0"/>
              <a:t>Mismatch in Expectations</a:t>
            </a:r>
          </a:p>
        </p:txBody>
      </p:sp>
      <p:graphicFrame>
        <p:nvGraphicFramePr>
          <p:cNvPr id="15405" name="Group 45"/>
          <p:cNvGraphicFramePr>
            <a:graphicFrameLocks noGrp="1"/>
          </p:cNvGraphicFramePr>
          <p:nvPr/>
        </p:nvGraphicFramePr>
        <p:xfrm>
          <a:off x="838200" y="1311963"/>
          <a:ext cx="7551738" cy="2594327"/>
        </p:xfrm>
        <a:graphic>
          <a:graphicData uri="http://schemas.openxmlformats.org/drawingml/2006/table">
            <a:tbl>
              <a:tblPr/>
              <a:tblGrid>
                <a:gridCol w="3972339"/>
                <a:gridCol w="3579399"/>
              </a:tblGrid>
              <a:tr h="490420">
                <a:tc>
                  <a:txBody>
                    <a:bodyPr/>
                    <a:lstStyle/>
                    <a:p>
                      <a:pPr marL="3175" marR="0" lvl="0" indent="0" algn="l" defTabSz="914400" rtl="0" eaLnBrk="1" fontAlgn="base" latinLnBrk="0" hangingPunct="1">
                        <a:lnSpc>
                          <a:spcPct val="100000"/>
                        </a:lnSpc>
                        <a:spcBef>
                          <a:spcPct val="0"/>
                        </a:spcBef>
                        <a:spcAft>
                          <a:spcPct val="0"/>
                        </a:spcAft>
                        <a:buClr>
                          <a:srgbClr val="FF0000"/>
                        </a:buClr>
                        <a:buSzPct val="100000"/>
                        <a:buFont typeface="Arial" charset="0"/>
                        <a:buNone/>
                        <a:tabLst/>
                      </a:pPr>
                      <a:r>
                        <a:rPr kumimoji="0" lang="en-US" sz="2400" b="0" i="0" u="none" strike="noStrike" cap="none" normalizeH="0" baseline="0" dirty="0" smtClean="0">
                          <a:ln>
                            <a:noFill/>
                          </a:ln>
                          <a:solidFill>
                            <a:srgbClr val="FFFFFF"/>
                          </a:solidFill>
                          <a:effectLst/>
                          <a:latin typeface="Arial" charset="0"/>
                          <a:ea typeface="ヒラギノ角ゴ ProN W3" pitchFamily="80" charset="-128"/>
                          <a:sym typeface="Arial" charset="0"/>
                        </a:rPr>
                        <a:t>Traditional Unix Vendor</a:t>
                      </a:r>
                    </a:p>
                  </a:txBody>
                  <a:tcPr marL="62515" marR="62515" marT="46922" marB="4692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57150" marR="0" lvl="0" indent="0" algn="l" defTabSz="914400" rtl="0" eaLnBrk="1" fontAlgn="base" latinLnBrk="0" hangingPunct="1">
                        <a:lnSpc>
                          <a:spcPct val="100000"/>
                        </a:lnSpc>
                        <a:spcBef>
                          <a:spcPct val="0"/>
                        </a:spcBef>
                        <a:spcAft>
                          <a:spcPct val="0"/>
                        </a:spcAft>
                        <a:buClr>
                          <a:srgbClr val="FF0000"/>
                        </a:buClr>
                        <a:buSzPct val="100000"/>
                        <a:buFont typeface="Arial" charset="0"/>
                        <a:buNone/>
                        <a:tabLst/>
                      </a:pPr>
                      <a:r>
                        <a:rPr kumimoji="0" lang="en-US" sz="2400" b="0" i="0" u="none" strike="noStrike" cap="none" normalizeH="0" baseline="0" dirty="0" smtClean="0">
                          <a:ln>
                            <a:noFill/>
                          </a:ln>
                          <a:solidFill>
                            <a:srgbClr val="FFFFFF"/>
                          </a:solidFill>
                          <a:effectLst/>
                          <a:latin typeface="Arial" charset="0"/>
                          <a:ea typeface="ヒラギノ角ゴ ProN W3" pitchFamily="80" charset="-128"/>
                          <a:sym typeface="Arial" charset="0"/>
                        </a:rPr>
                        <a:t>Traditional Linux Vendor</a:t>
                      </a:r>
                    </a:p>
                  </a:txBody>
                  <a:tcPr marL="35723" marR="35723" marT="26812" marB="26812"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466169">
                <a:tc>
                  <a:txBody>
                    <a:bodyPr/>
                    <a:lstStyle/>
                    <a:p>
                      <a:pPr marL="283464" marR="0" lvl="0" indent="-100584" algn="l" defTabSz="914400" rtl="0" eaLnBrk="1" fontAlgn="base" latinLnBrk="0" hangingPunct="1">
                        <a:lnSpc>
                          <a:spcPct val="100000"/>
                        </a:lnSpc>
                        <a:spcBef>
                          <a:spcPts val="0"/>
                        </a:spcBef>
                        <a:spcAft>
                          <a:spcPts val="0"/>
                        </a:spcAft>
                        <a:buClr>
                          <a:srgbClr val="FF0000"/>
                        </a:buClr>
                        <a:buSzPct val="100000"/>
                        <a:buFont typeface="Wingdings" pitchFamily="2" charset="2"/>
                        <a:buChar char="Ø"/>
                        <a:tabLst/>
                      </a:pPr>
                      <a:r>
                        <a:rPr kumimoji="0" lang="en-US" sz="1400" b="0" i="0" u="none" strike="noStrike" cap="none" normalizeH="0" baseline="0" dirty="0" smtClean="0">
                          <a:ln>
                            <a:noFill/>
                          </a:ln>
                          <a:solidFill>
                            <a:schemeClr val="tx1"/>
                          </a:solidFill>
                          <a:effectLst/>
                          <a:latin typeface="Arial" charset="0"/>
                          <a:ea typeface="ヒラギノ角ゴ ProN W3" pitchFamily="80" charset="-128"/>
                          <a:sym typeface="Arial" charset="0"/>
                        </a:rPr>
                        <a:t>Develops and tests hardware and OS together</a:t>
                      </a:r>
                    </a:p>
                  </a:txBody>
                  <a:tcPr marL="35723" marR="35723" marT="26812" marB="268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3464" marR="0" lvl="0" indent="-100584" algn="l" defTabSz="914400" rtl="0" eaLnBrk="1" fontAlgn="base" latinLnBrk="0" hangingPunct="1">
                        <a:lnSpc>
                          <a:spcPct val="100000"/>
                        </a:lnSpc>
                        <a:spcBef>
                          <a:spcPts val="0"/>
                        </a:spcBef>
                        <a:spcAft>
                          <a:spcPts val="0"/>
                        </a:spcAft>
                        <a:buClr>
                          <a:srgbClr val="FF0000"/>
                        </a:buClr>
                        <a:buSzPct val="100000"/>
                        <a:buFont typeface="Wingdings" pitchFamily="2" charset="2"/>
                        <a:buChar char="Ø"/>
                        <a:tabLst/>
                      </a:pPr>
                      <a:r>
                        <a:rPr kumimoji="0" lang="en-US" sz="1400" b="0" i="0" u="none" strike="noStrike" cap="none" normalizeH="0" baseline="0" dirty="0" smtClean="0">
                          <a:ln>
                            <a:noFill/>
                          </a:ln>
                          <a:solidFill>
                            <a:schemeClr val="tx1"/>
                          </a:solidFill>
                          <a:effectLst/>
                          <a:latin typeface="Arial" charset="0"/>
                          <a:ea typeface="ヒラギノ角ゴ ProN W3" pitchFamily="80" charset="-128"/>
                          <a:sym typeface="Arial" charset="0"/>
                        </a:rPr>
                        <a:t>Develops OS only</a:t>
                      </a:r>
                    </a:p>
                  </a:txBody>
                  <a:tcPr marL="35723" marR="35723" marT="26812" marB="26812"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7067">
                <a:tc>
                  <a:txBody>
                    <a:bodyPr/>
                    <a:lstStyle/>
                    <a:p>
                      <a:pPr marL="283464" marR="0" lvl="0" indent="-100584" algn="l" defTabSz="914400" rtl="0" eaLnBrk="1" fontAlgn="base" latinLnBrk="0" hangingPunct="1">
                        <a:lnSpc>
                          <a:spcPct val="100000"/>
                        </a:lnSpc>
                        <a:spcBef>
                          <a:spcPts val="0"/>
                        </a:spcBef>
                        <a:spcAft>
                          <a:spcPts val="0"/>
                        </a:spcAft>
                        <a:buClr>
                          <a:srgbClr val="FF0000"/>
                        </a:buClr>
                        <a:buSzPct val="100000"/>
                        <a:buFont typeface="Wingdings" pitchFamily="2" charset="2"/>
                        <a:buChar char="Ø"/>
                        <a:tabLst/>
                      </a:pPr>
                      <a:r>
                        <a:rPr kumimoji="0" lang="en-US" sz="1400" b="0" i="0" u="none" strike="noStrike" cap="none" normalizeH="0" baseline="0" dirty="0" smtClean="0">
                          <a:ln>
                            <a:noFill/>
                          </a:ln>
                          <a:solidFill>
                            <a:schemeClr val="tx1"/>
                          </a:solidFill>
                          <a:effectLst/>
                          <a:latin typeface="Arial" charset="0"/>
                          <a:ea typeface="ヒラギノ角ゴ ProN W3" pitchFamily="80" charset="-128"/>
                          <a:sym typeface="Arial" charset="0"/>
                        </a:rPr>
                        <a:t>Oracle knowledge in development, QA, and support</a:t>
                      </a:r>
                    </a:p>
                  </a:txBody>
                  <a:tcPr marL="35723" marR="35723" marT="26812" marB="268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3464" marR="0" lvl="0" indent="-100584" algn="l" defTabSz="914400" rtl="0" eaLnBrk="1" fontAlgn="base" latinLnBrk="0" hangingPunct="1">
                        <a:lnSpc>
                          <a:spcPct val="100000"/>
                        </a:lnSpc>
                        <a:spcBef>
                          <a:spcPts val="0"/>
                        </a:spcBef>
                        <a:spcAft>
                          <a:spcPts val="0"/>
                        </a:spcAft>
                        <a:buClr>
                          <a:srgbClr val="FF0000"/>
                        </a:buClr>
                        <a:buSzPct val="100000"/>
                        <a:buFont typeface="Wingdings" pitchFamily="2" charset="2"/>
                        <a:buChar char="Ø"/>
                        <a:tabLst>
                          <a:tab pos="304800" algn="l"/>
                          <a:tab pos="1358900" algn="l"/>
                        </a:tabLst>
                      </a:pPr>
                      <a:r>
                        <a:rPr kumimoji="0" lang="en-US" sz="1400" b="0" i="0" u="none" strike="noStrike" cap="none" normalizeH="0" baseline="0" dirty="0" smtClean="0">
                          <a:ln>
                            <a:noFill/>
                          </a:ln>
                          <a:solidFill>
                            <a:schemeClr val="tx1"/>
                          </a:solidFill>
                          <a:effectLst/>
                          <a:latin typeface="Arial" charset="0"/>
                          <a:ea typeface="ヒラギノ角ゴ ProN W3" pitchFamily="80" charset="-128"/>
                          <a:sym typeface="Arial" charset="0"/>
                        </a:rPr>
                        <a:t>No Oracle expertise, staff</a:t>
                      </a:r>
                    </a:p>
                  </a:txBody>
                  <a:tcPr marL="35723" marR="35723" marT="26812" marB="26812"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2875">
                <a:tc>
                  <a:txBody>
                    <a:bodyPr/>
                    <a:lstStyle/>
                    <a:p>
                      <a:pPr marL="283464" marR="0" lvl="0" indent="-100584" algn="l" defTabSz="914400" rtl="0" eaLnBrk="1" fontAlgn="base" latinLnBrk="0" hangingPunct="1">
                        <a:lnSpc>
                          <a:spcPct val="100000"/>
                        </a:lnSpc>
                        <a:spcBef>
                          <a:spcPts val="0"/>
                        </a:spcBef>
                        <a:spcAft>
                          <a:spcPts val="0"/>
                        </a:spcAft>
                        <a:buClr>
                          <a:srgbClr val="FF0000"/>
                        </a:buClr>
                        <a:buSzPct val="100000"/>
                        <a:buFont typeface="Wingdings" pitchFamily="2" charset="2"/>
                        <a:buChar char="Ø"/>
                        <a:tabLst/>
                      </a:pPr>
                      <a:r>
                        <a:rPr kumimoji="0" lang="en-US" sz="1400" b="0" i="0" u="none" strike="noStrike" cap="none" normalizeH="0" baseline="0" dirty="0" smtClean="0">
                          <a:ln>
                            <a:noFill/>
                          </a:ln>
                          <a:solidFill>
                            <a:schemeClr val="tx1"/>
                          </a:solidFill>
                          <a:effectLst/>
                          <a:latin typeface="Arial" charset="0"/>
                          <a:ea typeface="ヒラギノ角ゴ ProN W3" pitchFamily="80" charset="-128"/>
                          <a:sym typeface="Arial" charset="0"/>
                        </a:rPr>
                        <a:t>Tests entire Oracle stack (hardware, OS, and Oracle Database)</a:t>
                      </a:r>
                    </a:p>
                  </a:txBody>
                  <a:tcPr marL="35723" marR="35723" marT="26812" marB="268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3464" marR="0" lvl="0" indent="-100584" algn="l" defTabSz="914400" rtl="0" eaLnBrk="1" fontAlgn="base" latinLnBrk="0" hangingPunct="1">
                        <a:lnSpc>
                          <a:spcPct val="100000"/>
                        </a:lnSpc>
                        <a:spcBef>
                          <a:spcPts val="0"/>
                        </a:spcBef>
                        <a:spcAft>
                          <a:spcPts val="0"/>
                        </a:spcAft>
                        <a:buClr>
                          <a:srgbClr val="FF0000"/>
                        </a:buClr>
                        <a:buSzPct val="100000"/>
                        <a:buFont typeface="Wingdings" pitchFamily="2" charset="2"/>
                        <a:buChar char="Ø"/>
                        <a:tabLst/>
                      </a:pPr>
                      <a:r>
                        <a:rPr kumimoji="0" lang="en-US" sz="1400" b="0" i="0" u="none" strike="noStrike" cap="none" normalizeH="0" baseline="0" dirty="0" smtClean="0">
                          <a:ln>
                            <a:noFill/>
                          </a:ln>
                          <a:solidFill>
                            <a:schemeClr val="tx1"/>
                          </a:solidFill>
                          <a:effectLst/>
                          <a:latin typeface="Arial" charset="0"/>
                          <a:ea typeface="ヒラギノ角ゴ ProN W3" pitchFamily="80" charset="-128"/>
                          <a:sym typeface="Arial" charset="0"/>
                        </a:rPr>
                        <a:t>Limited testing of OS only</a:t>
                      </a:r>
                    </a:p>
                  </a:txBody>
                  <a:tcPr marL="35723" marR="35723" marT="26812" marB="26812"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169">
                <a:tc>
                  <a:txBody>
                    <a:bodyPr/>
                    <a:lstStyle/>
                    <a:p>
                      <a:pPr marL="283464" marR="0" lvl="0" indent="-100584" algn="l" defTabSz="914400" rtl="0" eaLnBrk="1" fontAlgn="base" latinLnBrk="0" hangingPunct="1">
                        <a:lnSpc>
                          <a:spcPct val="100000"/>
                        </a:lnSpc>
                        <a:spcBef>
                          <a:spcPts val="0"/>
                        </a:spcBef>
                        <a:spcAft>
                          <a:spcPts val="0"/>
                        </a:spcAft>
                        <a:buClr>
                          <a:srgbClr val="FF0000"/>
                        </a:buClr>
                        <a:buSzPct val="100000"/>
                        <a:buFont typeface="Wingdings" pitchFamily="2" charset="2"/>
                        <a:buChar char="Ø"/>
                        <a:tabLst/>
                      </a:pPr>
                      <a:r>
                        <a:rPr kumimoji="0" lang="en-US" sz="1400" b="0" i="0" u="none" strike="noStrike" cap="none" normalizeH="0" baseline="0" dirty="0" smtClean="0">
                          <a:ln>
                            <a:noFill/>
                          </a:ln>
                          <a:solidFill>
                            <a:schemeClr val="tx1"/>
                          </a:solidFill>
                          <a:effectLst/>
                          <a:latin typeface="Arial" charset="0"/>
                          <a:ea typeface="ヒラギノ角ゴ ProN W3" pitchFamily="80" charset="-128"/>
                          <a:sym typeface="Arial" charset="0"/>
                        </a:rPr>
                        <a:t>Provides fixes for OS version customer runs</a:t>
                      </a:r>
                    </a:p>
                  </a:txBody>
                  <a:tcPr marL="35723" marR="35723" marT="26812" marB="268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283464" marR="0" lvl="0" indent="-100584" algn="l" defTabSz="914400" rtl="0" eaLnBrk="1" fontAlgn="base" latinLnBrk="0" hangingPunct="1">
                        <a:lnSpc>
                          <a:spcPct val="100000"/>
                        </a:lnSpc>
                        <a:spcBef>
                          <a:spcPts val="0"/>
                        </a:spcBef>
                        <a:spcAft>
                          <a:spcPts val="0"/>
                        </a:spcAft>
                        <a:buClr>
                          <a:srgbClr val="FF0000"/>
                        </a:buClr>
                        <a:buSzPct val="100000"/>
                        <a:buFont typeface="Wingdings" pitchFamily="2" charset="2"/>
                        <a:buChar char="Ø"/>
                        <a:tabLst/>
                      </a:pPr>
                      <a:r>
                        <a:rPr kumimoji="0" lang="en-US" sz="1400" b="0" i="0" u="none" strike="noStrike" cap="none" normalizeH="0" baseline="0" dirty="0" smtClean="0">
                          <a:ln>
                            <a:noFill/>
                          </a:ln>
                          <a:solidFill>
                            <a:schemeClr val="tx1"/>
                          </a:solidFill>
                          <a:effectLst/>
                          <a:latin typeface="Arial" charset="0"/>
                          <a:ea typeface="ヒラギノ角ゴ ProN W3" pitchFamily="80" charset="-128"/>
                          <a:sym typeface="Arial" charset="0"/>
                        </a:rPr>
                        <a:t>Customer encouraged to upgrade to latest release plus fix</a:t>
                      </a:r>
                    </a:p>
                  </a:txBody>
                  <a:tcPr marL="35723" marR="35723" marT="26812" marB="26812"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808038" y="317501"/>
            <a:ext cx="7778750" cy="504825"/>
          </a:xfrm>
        </p:spPr>
        <p:txBody>
          <a:bodyPr/>
          <a:lstStyle/>
          <a:p>
            <a:endParaRPr lang="en-US" smtClean="0">
              <a:solidFill>
                <a:schemeClr val="bg1"/>
              </a:solidFill>
              <a:latin typeface="Arial" charset="0"/>
              <a:ea typeface="ＭＳ Ｐゴシック"/>
              <a:cs typeface="ＭＳ Ｐゴシック"/>
            </a:endParaRPr>
          </a:p>
        </p:txBody>
      </p:sp>
      <p:sp>
        <p:nvSpPr>
          <p:cNvPr id="28674" name="Content Placeholder 2"/>
          <p:cNvSpPr>
            <a:spLocks noGrp="1"/>
          </p:cNvSpPr>
          <p:nvPr>
            <p:ph idx="4294967295"/>
          </p:nvPr>
        </p:nvSpPr>
        <p:spPr>
          <a:xfrm>
            <a:off x="808057" y="858838"/>
            <a:ext cx="7793037" cy="1866900"/>
          </a:xfrm>
        </p:spPr>
        <p:txBody>
          <a:bodyPr/>
          <a:lstStyle/>
          <a:p>
            <a:pPr marL="0" indent="0">
              <a:buClr>
                <a:schemeClr val="bg1"/>
              </a:buClr>
              <a:buFont typeface="Arial" charset="0"/>
              <a:buNone/>
            </a:pPr>
            <a:endParaRPr lang="en-US" smtClean="0">
              <a:solidFill>
                <a:schemeClr val="bg1"/>
              </a:solidFill>
              <a:latin typeface="Arial" charset="0"/>
              <a:ea typeface="ＭＳ Ｐゴシック"/>
              <a:cs typeface="ＭＳ Ｐゴシック"/>
            </a:endParaRPr>
          </a:p>
        </p:txBody>
      </p:sp>
      <p:sp>
        <p:nvSpPr>
          <p:cNvPr id="28675" name="Rectangle 2"/>
          <p:cNvSpPr>
            <a:spLocks noChangeArrowheads="1"/>
          </p:cNvSpPr>
          <p:nvPr/>
        </p:nvSpPr>
        <p:spPr bwMode="auto">
          <a:xfrm>
            <a:off x="0" y="0"/>
            <a:ext cx="9183688" cy="5143500"/>
          </a:xfrm>
          <a:prstGeom prst="rect">
            <a:avLst/>
          </a:prstGeom>
          <a:solidFill>
            <a:schemeClr val="bg1"/>
          </a:solidFill>
          <a:ln w="9525" algn="ctr">
            <a:noFill/>
            <a:round/>
            <a:headEnd/>
            <a:tailEnd/>
          </a:ln>
        </p:spPr>
        <p:txBody>
          <a:bodyPr lIns="34519" tIns="17260" rIns="34519" bIns="17260"/>
          <a:lstStyle/>
          <a:p>
            <a:pPr marL="44450" indent="-44450" algn="ctr"/>
            <a:endParaRPr lang="en-US" b="1">
              <a:solidFill>
                <a:srgbClr val="000000"/>
              </a:solidFill>
              <a:latin typeface="Arial" charset="0"/>
              <a:ea typeface="ＭＳ Ｐゴシック"/>
              <a:cs typeface="ＭＳ Ｐゴシック"/>
            </a:endParaRPr>
          </a:p>
        </p:txBody>
      </p:sp>
      <p:sp>
        <p:nvSpPr>
          <p:cNvPr id="5" name="TextBox 4"/>
          <p:cNvSpPr txBox="1"/>
          <p:nvPr/>
        </p:nvSpPr>
        <p:spPr>
          <a:xfrm>
            <a:off x="1399075" y="1682428"/>
            <a:ext cx="6244120" cy="1881274"/>
          </a:xfrm>
          <a:prstGeom prst="rect">
            <a:avLst/>
          </a:prstGeom>
          <a:noFill/>
        </p:spPr>
        <p:txBody>
          <a:bodyPr wrap="square" lIns="34281" tIns="17140" rIns="34281" bIns="17140">
            <a:spAutoFit/>
          </a:bodyPr>
          <a:lstStyle/>
          <a:p>
            <a:pPr algn="ctr">
              <a:defRPr/>
            </a:pPr>
            <a:r>
              <a:rPr lang="en-US" sz="4000" b="1" dirty="0" smtClean="0">
                <a:gradFill flip="none" rotWithShape="1">
                  <a:gsLst>
                    <a:gs pos="0">
                      <a:srgbClr val="FF0000"/>
                    </a:gs>
                    <a:gs pos="95000">
                      <a:srgbClr val="000000"/>
                    </a:gs>
                    <a:gs pos="50000">
                      <a:srgbClr val="FF0000"/>
                    </a:gs>
                  </a:gsLst>
                  <a:lin ang="5400000" scaled="0"/>
                  <a:tileRect/>
                </a:gradFill>
              </a:rPr>
              <a:t>ORACLE BRINGS THE PROVEN UNIX MODEL TO LINUX</a:t>
            </a:r>
            <a:endParaRPr lang="en-US" sz="4000" b="1" dirty="0">
              <a:gradFill flip="none" rotWithShape="1">
                <a:gsLst>
                  <a:gs pos="0">
                    <a:srgbClr val="FF0000"/>
                  </a:gs>
                  <a:gs pos="95000">
                    <a:srgbClr val="000000"/>
                  </a:gs>
                  <a:gs pos="50000">
                    <a:srgbClr val="FF0000"/>
                  </a:gs>
                </a:gsLst>
                <a:lin ang="5400000" scaled="0"/>
                <a:tileRect/>
              </a:gra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Wide Red"/>
          <p:cNvPicPr>
            <a:picLocks noChangeAspect="1" noChangeArrowheads="1"/>
          </p:cNvPicPr>
          <p:nvPr/>
        </p:nvPicPr>
        <p:blipFill>
          <a:blip r:embed="rId3"/>
          <a:srcRect/>
          <a:stretch>
            <a:fillRect/>
          </a:stretch>
        </p:blipFill>
        <p:spPr bwMode="auto">
          <a:xfrm>
            <a:off x="0" y="0"/>
            <a:ext cx="9144000" cy="2800350"/>
          </a:xfrm>
          <a:prstGeom prst="rect">
            <a:avLst/>
          </a:prstGeom>
          <a:noFill/>
          <a:ln w="9525">
            <a:noFill/>
            <a:miter lim="800000"/>
            <a:headEnd/>
            <a:tailEnd/>
          </a:ln>
        </p:spPr>
      </p:pic>
      <p:sp>
        <p:nvSpPr>
          <p:cNvPr id="96258" name="Rectangle 3"/>
          <p:cNvSpPr>
            <a:spLocks noChangeArrowheads="1"/>
          </p:cNvSpPr>
          <p:nvPr/>
        </p:nvSpPr>
        <p:spPr bwMode="auto">
          <a:xfrm>
            <a:off x="2438400" y="2959376"/>
            <a:ext cx="6705600" cy="571500"/>
          </a:xfrm>
          <a:prstGeom prst="rect">
            <a:avLst/>
          </a:prstGeom>
          <a:noFill/>
          <a:ln w="9525">
            <a:noFill/>
            <a:miter lim="800000"/>
            <a:headEnd/>
            <a:tailEnd/>
          </a:ln>
        </p:spPr>
        <p:txBody>
          <a:bodyPr lIns="0" tIns="0" rIns="0" bIns="0"/>
          <a:lstStyle/>
          <a:p>
            <a:pPr algn="ctr">
              <a:spcBef>
                <a:spcPct val="20000"/>
              </a:spcBef>
              <a:buClr>
                <a:srgbClr val="FD0000"/>
              </a:buClr>
              <a:buFont typeface="Univers" pitchFamily="34" charset="0"/>
              <a:buNone/>
            </a:pPr>
            <a:r>
              <a:rPr lang="en-US" sz="3000" dirty="0" smtClean="0">
                <a:solidFill>
                  <a:srgbClr val="000000"/>
                </a:solidFill>
                <a:ea typeface="MS PGothic" pitchFamily="34" charset="-128"/>
                <a:cs typeface="+mn-cs"/>
              </a:rPr>
              <a:t>Fast, Modern, Reliable and Optimized</a:t>
            </a:r>
            <a:endParaRPr lang="en-US" sz="3000" u="sng" dirty="0" smtClean="0">
              <a:solidFill>
                <a:srgbClr val="000000"/>
              </a:solidFill>
              <a:ea typeface="MS PGothic" pitchFamily="34" charset="-128"/>
              <a:cs typeface="+mn-cs"/>
            </a:endParaRPr>
          </a:p>
          <a:p>
            <a:pPr algn="ctr">
              <a:spcBef>
                <a:spcPct val="20000"/>
              </a:spcBef>
              <a:buClr>
                <a:srgbClr val="FD0000"/>
              </a:buClr>
              <a:buFont typeface="Univers" pitchFamily="34" charset="0"/>
              <a:buNone/>
            </a:pPr>
            <a:endParaRPr lang="en-US" sz="2600" dirty="0" smtClean="0">
              <a:solidFill>
                <a:srgbClr val="000000"/>
              </a:solidFill>
              <a:ea typeface="MS PGothic" pitchFamily="34" charset="-128"/>
              <a:cs typeface="+mn-cs"/>
            </a:endParaRPr>
          </a:p>
          <a:p>
            <a:pPr algn="ctr">
              <a:spcBef>
                <a:spcPct val="20000"/>
              </a:spcBef>
              <a:buClr>
                <a:srgbClr val="FD0000"/>
              </a:buClr>
              <a:buFont typeface="Univers" pitchFamily="34" charset="0"/>
              <a:buNone/>
            </a:pPr>
            <a:endParaRPr lang="en-US" sz="2600" dirty="0" smtClean="0">
              <a:solidFill>
                <a:srgbClr val="000000"/>
              </a:solidFill>
              <a:ea typeface="MS PGothic" pitchFamily="34" charset="-128"/>
              <a:cs typeface="+mn-cs"/>
            </a:endParaRPr>
          </a:p>
        </p:txBody>
      </p:sp>
      <p:sp>
        <p:nvSpPr>
          <p:cNvPr id="96259" name="Rectangle 4"/>
          <p:cNvSpPr>
            <a:spLocks noChangeArrowheads="1"/>
          </p:cNvSpPr>
          <p:nvPr/>
        </p:nvSpPr>
        <p:spPr bwMode="auto">
          <a:xfrm>
            <a:off x="6033076" y="2027582"/>
            <a:ext cx="2806149" cy="601317"/>
          </a:xfrm>
          <a:prstGeom prst="rect">
            <a:avLst/>
          </a:prstGeom>
          <a:noFill/>
          <a:ln w="9525">
            <a:noFill/>
            <a:miter lim="800000"/>
            <a:headEnd/>
            <a:tailEnd/>
          </a:ln>
        </p:spPr>
        <p:txBody>
          <a:bodyPr lIns="0" tIns="0" rIns="0" bIns="0" anchor="b"/>
          <a:lstStyle/>
          <a:p>
            <a:pPr algn="r">
              <a:spcBef>
                <a:spcPct val="20000"/>
              </a:spcBef>
              <a:buClr>
                <a:srgbClr val="FD0000"/>
              </a:buClr>
              <a:buFont typeface="Univers" pitchFamily="34" charset="0"/>
              <a:buNone/>
            </a:pPr>
            <a:r>
              <a:rPr lang="en-US" sz="3600" dirty="0" smtClean="0">
                <a:solidFill>
                  <a:srgbClr val="FFFFFF"/>
                </a:solidFill>
                <a:ea typeface="MS PGothic" pitchFamily="34" charset="-128"/>
                <a:cs typeface="+mn-cs"/>
              </a:rPr>
              <a:t> </a:t>
            </a:r>
          </a:p>
          <a:p>
            <a:pPr algn="r">
              <a:spcBef>
                <a:spcPct val="20000"/>
              </a:spcBef>
              <a:buClr>
                <a:srgbClr val="FD0000"/>
              </a:buClr>
              <a:buFont typeface="Univers" pitchFamily="34" charset="0"/>
              <a:buNone/>
            </a:pPr>
            <a:r>
              <a:rPr lang="en-US" sz="3600" dirty="0" smtClean="0">
                <a:solidFill>
                  <a:srgbClr val="FFFFFF"/>
                </a:solidFill>
                <a:ea typeface="MS PGothic" pitchFamily="34" charset="-128"/>
                <a:cs typeface="+mn-cs"/>
              </a:rPr>
              <a:t>Oracle Linux</a:t>
            </a:r>
          </a:p>
        </p:txBody>
      </p:sp>
      <p:pic>
        <p:nvPicPr>
          <p:cNvPr id="2" name="Picture 1" descr="O_Linux_clr.bmp"/>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28964" y="341606"/>
            <a:ext cx="2063375" cy="994063"/>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806176" y="184038"/>
            <a:ext cx="7581900" cy="706041"/>
          </a:xfrm>
        </p:spPr>
        <p:txBody>
          <a:bodyPr/>
          <a:lstStyle/>
          <a:p>
            <a:pPr eaLnBrk="1" hangingPunct="1"/>
            <a:r>
              <a:rPr lang="en-US" sz="2800" dirty="0" smtClean="0"/>
              <a:t>Oracle Linux Overview</a:t>
            </a:r>
            <a:endParaRPr lang="en-US" sz="2800" dirty="0" smtClean="0">
              <a:solidFill>
                <a:schemeClr val="tx2"/>
              </a:solidFill>
            </a:endParaRPr>
          </a:p>
        </p:txBody>
      </p:sp>
      <p:sp>
        <p:nvSpPr>
          <p:cNvPr id="113666" name="Content Placeholder 2"/>
          <p:cNvSpPr>
            <a:spLocks noGrp="1"/>
          </p:cNvSpPr>
          <p:nvPr>
            <p:ph idx="1"/>
          </p:nvPr>
        </p:nvSpPr>
        <p:spPr>
          <a:xfrm>
            <a:off x="808038" y="1046431"/>
            <a:ext cx="7669918" cy="3500438"/>
          </a:xfrm>
        </p:spPr>
        <p:txBody>
          <a:bodyPr/>
          <a:lstStyle/>
          <a:p>
            <a:pPr eaLnBrk="1" hangingPunct="1"/>
            <a:r>
              <a:rPr lang="en-US" sz="2200" dirty="0" smtClean="0"/>
              <a:t>Unbreakable Enterprise Kernel is the default kernel with Oracle Linux</a:t>
            </a:r>
          </a:p>
          <a:p>
            <a:pPr lvl="1" eaLnBrk="1" hangingPunct="1"/>
            <a:r>
              <a:rPr lang="en-US" sz="1800" dirty="0" smtClean="0"/>
              <a:t>Open source and free to download</a:t>
            </a:r>
          </a:p>
          <a:p>
            <a:pPr eaLnBrk="1" hangingPunct="1"/>
            <a:r>
              <a:rPr lang="en-US" sz="2200" dirty="0" smtClean="0"/>
              <a:t>Red Hat Compatible Kernel is also available</a:t>
            </a:r>
          </a:p>
          <a:p>
            <a:pPr eaLnBrk="1" hangingPunct="1"/>
            <a:r>
              <a:rPr lang="en-US" sz="2200" dirty="0" smtClean="0"/>
              <a:t>Latest release is Oracle Linux 6.1</a:t>
            </a:r>
          </a:p>
          <a:p>
            <a:pPr eaLnBrk="1" hangingPunct="1"/>
            <a:r>
              <a:rPr lang="en-US" sz="2200" dirty="0" smtClean="0"/>
              <a:t>Support pricing is same regardless of which kernel you use</a:t>
            </a:r>
          </a:p>
          <a:p>
            <a:pPr eaLnBrk="1" hangingPunct="1"/>
            <a:r>
              <a:rPr lang="en-US" sz="2200" b="1" dirty="0" smtClean="0">
                <a:solidFill>
                  <a:srgbClr val="FF0000"/>
                </a:solidFill>
              </a:rPr>
              <a:t>Oracle recommends using the Unbreakable Enterprise Kernel</a:t>
            </a:r>
          </a:p>
          <a:p>
            <a:pPr eaLnBrk="1" hangingPunct="1">
              <a:buFont typeface="Times" pitchFamily="1" charset="0"/>
              <a:buNone/>
            </a:pPr>
            <a:endParaRPr lang="en-US" sz="2000" dirty="0" smtClean="0"/>
          </a:p>
          <a:p>
            <a:pPr eaLnBrk="1" hangingPunct="1"/>
            <a:endParaRPr lang="en-US" sz="2000" dirty="0" smtClean="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801136" y="184038"/>
            <a:ext cx="8026400" cy="706041"/>
          </a:xfrm>
        </p:spPr>
        <p:txBody>
          <a:bodyPr/>
          <a:lstStyle/>
          <a:p>
            <a:pPr eaLnBrk="1" hangingPunct="1"/>
            <a:r>
              <a:rPr lang="en-US" sz="2800" dirty="0" smtClean="0"/>
              <a:t>The Unbreakable Enterprise Kernel</a:t>
            </a:r>
          </a:p>
        </p:txBody>
      </p:sp>
      <p:sp>
        <p:nvSpPr>
          <p:cNvPr id="98306" name="Content Placeholder 2"/>
          <p:cNvSpPr>
            <a:spLocks noGrp="1"/>
          </p:cNvSpPr>
          <p:nvPr>
            <p:ph idx="1"/>
          </p:nvPr>
        </p:nvSpPr>
        <p:spPr>
          <a:xfrm>
            <a:off x="908013" y="962989"/>
            <a:ext cx="6546335" cy="3486150"/>
          </a:xfrm>
        </p:spPr>
        <p:txBody>
          <a:bodyPr/>
          <a:lstStyle/>
          <a:p>
            <a:pPr eaLnBrk="1" hangingPunct="1"/>
            <a:r>
              <a:rPr lang="en-US" sz="2000" dirty="0" smtClean="0"/>
              <a:t>Fast, modern, reliable</a:t>
            </a:r>
          </a:p>
          <a:p>
            <a:pPr eaLnBrk="1" hangingPunct="1"/>
            <a:r>
              <a:rPr lang="en-US" sz="2000" dirty="0" smtClean="0"/>
              <a:t>Used by Exadata and Exalogic for extreme performance</a:t>
            </a:r>
          </a:p>
          <a:p>
            <a:pPr eaLnBrk="1" hangingPunct="1"/>
            <a:r>
              <a:rPr lang="en-US" sz="2000" dirty="0" smtClean="0"/>
              <a:t>Brings the latest Linux innovations to customers</a:t>
            </a:r>
          </a:p>
          <a:p>
            <a:pPr eaLnBrk="1" hangingPunct="1"/>
            <a:r>
              <a:rPr lang="en-US" sz="2000" dirty="0" smtClean="0"/>
              <a:t>Release 1 is based on kernel 2.6.32 </a:t>
            </a:r>
          </a:p>
          <a:p>
            <a:pPr lvl="1" eaLnBrk="1" hangingPunct="1"/>
            <a:r>
              <a:rPr lang="en-US" altLang="ja-JP" dirty="0" smtClean="0"/>
              <a:t>Plus brand new optimizations from Oracle that are all open source</a:t>
            </a:r>
          </a:p>
          <a:p>
            <a:pPr eaLnBrk="1" hangingPunct="1"/>
            <a:r>
              <a:rPr lang="en-US" altLang="ja-JP" sz="2000" dirty="0" smtClean="0"/>
              <a:t>Available in both Oracle Linux 5 and Oracle Linux 6</a:t>
            </a:r>
          </a:p>
          <a:p>
            <a:pPr eaLnBrk="1" hangingPunct="1"/>
            <a:r>
              <a:rPr lang="en-US" altLang="ja-JP" sz="2000" dirty="0" smtClean="0"/>
              <a:t>Existing applications run unchanged</a:t>
            </a:r>
          </a:p>
          <a:p>
            <a:pPr eaLnBrk="1" hangingPunct="1"/>
            <a:endParaRPr lang="en-US" sz="2000"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803968" y="185256"/>
            <a:ext cx="7848600" cy="706041"/>
          </a:xfrm>
        </p:spPr>
        <p:txBody>
          <a:bodyPr/>
          <a:lstStyle/>
          <a:p>
            <a:pPr eaLnBrk="1" hangingPunct="1"/>
            <a:r>
              <a:rPr lang="en-US" sz="2800" dirty="0" smtClean="0"/>
              <a:t>The Unbreakable Enterprise Kernel: </a:t>
            </a:r>
            <a:r>
              <a:rPr lang="en-US" sz="2800" dirty="0" smtClean="0">
                <a:solidFill>
                  <a:srgbClr val="FF0000"/>
                </a:solidFill>
              </a:rPr>
              <a:t>Modern</a:t>
            </a:r>
          </a:p>
        </p:txBody>
      </p:sp>
      <p:sp>
        <p:nvSpPr>
          <p:cNvPr id="104450" name="Content Placeholder 2"/>
          <p:cNvSpPr>
            <a:spLocks noGrp="1"/>
          </p:cNvSpPr>
          <p:nvPr>
            <p:ph idx="1"/>
          </p:nvPr>
        </p:nvSpPr>
        <p:spPr>
          <a:xfrm>
            <a:off x="906049" y="1085848"/>
            <a:ext cx="7537450" cy="3257550"/>
          </a:xfrm>
        </p:spPr>
        <p:txBody>
          <a:bodyPr/>
          <a:lstStyle/>
          <a:p>
            <a:r>
              <a:rPr lang="en-US" dirty="0" smtClean="0"/>
              <a:t>Bigger servers</a:t>
            </a:r>
          </a:p>
          <a:p>
            <a:pPr marL="441325" lvl="1" indent="-249238"/>
            <a:r>
              <a:rPr lang="en-US" dirty="0" smtClean="0"/>
              <a:t>Up to 4096 CPUs and 2 TB of memory</a:t>
            </a:r>
          </a:p>
          <a:p>
            <a:pPr marL="441325" lvl="1" indent="-249238"/>
            <a:r>
              <a:rPr lang="en-US" dirty="0" smtClean="0"/>
              <a:t>Up to 4 PB (</a:t>
            </a:r>
            <a:r>
              <a:rPr lang="en-US" dirty="0" err="1" smtClean="0"/>
              <a:t>petabyte</a:t>
            </a:r>
            <a:r>
              <a:rPr lang="en-US" dirty="0" smtClean="0"/>
              <a:t>) clustered volumes with OCFS2</a:t>
            </a:r>
          </a:p>
          <a:p>
            <a:pPr marL="441325" lvl="1" indent="-249238"/>
            <a:r>
              <a:rPr lang="en-US" dirty="0" smtClean="0"/>
              <a:t>Advanced NUMA support</a:t>
            </a:r>
          </a:p>
          <a:p>
            <a:r>
              <a:rPr lang="en-US" dirty="0" smtClean="0"/>
              <a:t>Power management</a:t>
            </a:r>
          </a:p>
          <a:p>
            <a:pPr marL="441325" lvl="1" indent="-249238"/>
            <a:r>
              <a:rPr lang="en-US" dirty="0" smtClean="0"/>
              <a:t>CPUs to stay in low power state when the system is idle</a:t>
            </a:r>
          </a:p>
          <a:p>
            <a:r>
              <a:rPr lang="en-US" dirty="0" smtClean="0"/>
              <a:t>Fine grained CPU and memory resource control</a:t>
            </a:r>
          </a:p>
          <a:p>
            <a:endParaRPr lang="en-US"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idx="4294967295"/>
          </p:nvPr>
        </p:nvSpPr>
        <p:spPr/>
        <p:txBody>
          <a:bodyPr/>
          <a:lstStyle/>
          <a:p>
            <a:pPr eaLnBrk="1" hangingPunct="1"/>
            <a:r>
              <a:rPr lang="en-US" sz="2800" dirty="0" smtClean="0"/>
              <a:t>The Unbreakable Enterprise Kernel: </a:t>
            </a:r>
            <a:r>
              <a:rPr lang="en-US" sz="2800" dirty="0" smtClean="0">
                <a:solidFill>
                  <a:srgbClr val="FF0000"/>
                </a:solidFill>
              </a:rPr>
              <a:t>Reliable</a:t>
            </a:r>
          </a:p>
        </p:txBody>
      </p:sp>
      <p:sp>
        <p:nvSpPr>
          <p:cNvPr id="105474" name="Content Placeholder 2"/>
          <p:cNvSpPr>
            <a:spLocks noGrp="1"/>
          </p:cNvSpPr>
          <p:nvPr>
            <p:ph idx="4294967295"/>
          </p:nvPr>
        </p:nvSpPr>
        <p:spPr>
          <a:xfrm>
            <a:off x="904461" y="1140518"/>
            <a:ext cx="7295322" cy="2914650"/>
          </a:xfrm>
        </p:spPr>
        <p:txBody>
          <a:bodyPr/>
          <a:lstStyle/>
          <a:p>
            <a:pPr eaLnBrk="1" hangingPunct="1"/>
            <a:r>
              <a:rPr lang="en-US" dirty="0" smtClean="0">
                <a:solidFill>
                  <a:schemeClr val="accent1"/>
                </a:solidFill>
              </a:rPr>
              <a:t>Data Integrity: </a:t>
            </a:r>
            <a:r>
              <a:rPr lang="en-US" dirty="0" smtClean="0"/>
              <a:t>Eliminates silent data corruption using T10 spec; stops corrupt data from being written</a:t>
            </a:r>
          </a:p>
          <a:p>
            <a:pPr eaLnBrk="1" hangingPunct="1"/>
            <a:r>
              <a:rPr lang="en-US" dirty="0" smtClean="0">
                <a:solidFill>
                  <a:schemeClr val="accent1"/>
                </a:solidFill>
              </a:rPr>
              <a:t>Hardware Fault Management: </a:t>
            </a:r>
            <a:r>
              <a:rPr lang="en-US" dirty="0" smtClean="0"/>
              <a:t>Reduces system crashes and improves system uptime</a:t>
            </a:r>
          </a:p>
          <a:p>
            <a:pPr eaLnBrk="1" hangingPunct="1"/>
            <a:r>
              <a:rPr lang="en-US" dirty="0" smtClean="0">
                <a:solidFill>
                  <a:srgbClr val="FF0000"/>
                </a:solidFill>
              </a:rPr>
              <a:t>Diagnostics Tools: </a:t>
            </a:r>
            <a:r>
              <a:rPr lang="en-US" dirty="0" smtClean="0"/>
              <a:t>Improved tools</a:t>
            </a:r>
            <a:endParaRPr lang="en-US" dirty="0" smtClean="0">
              <a:solidFill>
                <a:srgbClr val="FF0000"/>
              </a:solidFill>
            </a:endParaRPr>
          </a:p>
        </p:txBody>
      </p:sp>
      <p:sp>
        <p:nvSpPr>
          <p:cNvPr id="4" name="Text Box 4"/>
          <p:cNvSpPr txBox="1">
            <a:spLocks noChangeArrowheads="1"/>
          </p:cNvSpPr>
          <p:nvPr/>
        </p:nvSpPr>
        <p:spPr bwMode="auto">
          <a:xfrm>
            <a:off x="885825" y="3879074"/>
            <a:ext cx="7735888" cy="654316"/>
          </a:xfrm>
          <a:prstGeom prst="rect">
            <a:avLst/>
          </a:prstGeom>
          <a:noFill/>
          <a:ln w="9525">
            <a:noFill/>
            <a:miter lim="800000"/>
            <a:headEnd/>
            <a:tailEnd/>
          </a:ln>
        </p:spPr>
        <p:txBody>
          <a:bodyPr lIns="38389" tIns="19194" rIns="38389" bIns="19194">
            <a:spAutoFit/>
          </a:bodyPr>
          <a:lstStyle/>
          <a:p>
            <a:pPr algn="ctr">
              <a:spcBef>
                <a:spcPct val="50000"/>
              </a:spcBef>
              <a:buClr>
                <a:srgbClr val="FD0000"/>
              </a:buClr>
            </a:pPr>
            <a:r>
              <a:rPr lang="en-US" sz="2000" b="1" dirty="0" smtClean="0">
                <a:solidFill>
                  <a:schemeClr val="accent1"/>
                </a:solidFill>
                <a:ea typeface="MS PGothic" pitchFamily="34" charset="-128"/>
                <a:cs typeface="+mn-cs"/>
              </a:rPr>
              <a:t>The Unbreakable Enterprise Kernel tracks mainline Linux – users get community and Oracle enhancements faster</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908050" y="228600"/>
            <a:ext cx="7874000" cy="514350"/>
          </a:xfrm>
        </p:spPr>
        <p:txBody>
          <a:bodyPr/>
          <a:lstStyle/>
          <a:p>
            <a:pPr eaLnBrk="1" hangingPunct="1"/>
            <a:r>
              <a:rPr lang="en-US" sz="2800" dirty="0" smtClean="0"/>
              <a:t>Ongoing Contributions to Linux Kernel</a:t>
            </a:r>
          </a:p>
        </p:txBody>
      </p:sp>
      <p:sp>
        <p:nvSpPr>
          <p:cNvPr id="111618" name="Rectangle 3"/>
          <p:cNvSpPr>
            <a:spLocks noGrp="1" noChangeArrowheads="1"/>
          </p:cNvSpPr>
          <p:nvPr>
            <p:ph type="body" idx="1"/>
          </p:nvPr>
        </p:nvSpPr>
        <p:spPr>
          <a:xfrm>
            <a:off x="1156250" y="867195"/>
            <a:ext cx="6596269" cy="3346998"/>
          </a:xfrm>
        </p:spPr>
        <p:txBody>
          <a:bodyPr/>
          <a:lstStyle/>
          <a:p>
            <a:pPr eaLnBrk="1" hangingPunct="1">
              <a:spcBef>
                <a:spcPct val="50000"/>
              </a:spcBef>
            </a:pPr>
            <a:r>
              <a:rPr lang="en-US" dirty="0" err="1" smtClean="0"/>
              <a:t>Btrfs</a:t>
            </a:r>
            <a:endParaRPr lang="en-US" dirty="0" smtClean="0"/>
          </a:p>
          <a:p>
            <a:pPr eaLnBrk="1" hangingPunct="1">
              <a:spcBef>
                <a:spcPct val="50000"/>
              </a:spcBef>
            </a:pPr>
            <a:r>
              <a:rPr lang="en-US" dirty="0" smtClean="0"/>
              <a:t>Data integrity T-10</a:t>
            </a:r>
          </a:p>
          <a:p>
            <a:pPr eaLnBrk="1" hangingPunct="1">
              <a:spcBef>
                <a:spcPct val="50000"/>
              </a:spcBef>
            </a:pPr>
            <a:r>
              <a:rPr lang="en-US" dirty="0" err="1" smtClean="0"/>
              <a:t>Xen</a:t>
            </a:r>
            <a:endParaRPr lang="en-US" dirty="0" smtClean="0"/>
          </a:p>
          <a:p>
            <a:pPr eaLnBrk="1" hangingPunct="1">
              <a:spcBef>
                <a:spcPct val="50000"/>
              </a:spcBef>
            </a:pPr>
            <a:r>
              <a:rPr lang="en-US" dirty="0" smtClean="0"/>
              <a:t>OCFS2</a:t>
            </a:r>
          </a:p>
          <a:p>
            <a:pPr eaLnBrk="1" hangingPunct="1">
              <a:spcBef>
                <a:spcPct val="50000"/>
              </a:spcBef>
            </a:pPr>
            <a:r>
              <a:rPr lang="en-US" dirty="0" err="1" smtClean="0"/>
              <a:t>FedFS</a:t>
            </a:r>
            <a:endParaRPr lang="en-US" dirty="0" smtClean="0"/>
          </a:p>
          <a:p>
            <a:pPr eaLnBrk="1" hangingPunct="1">
              <a:spcBef>
                <a:spcPct val="50000"/>
              </a:spcBef>
            </a:pPr>
            <a:r>
              <a:rPr lang="en-US" dirty="0" smtClean="0"/>
              <a:t>Transcendent Memory</a:t>
            </a:r>
          </a:p>
          <a:p>
            <a:pPr eaLnBrk="1" hangingPunct="1">
              <a:spcBef>
                <a:spcPct val="50000"/>
              </a:spcBef>
            </a:pPr>
            <a:r>
              <a:rPr lang="en-US" dirty="0" err="1" smtClean="0"/>
              <a:t>Infiniband</a:t>
            </a:r>
            <a:r>
              <a:rPr lang="en-US" dirty="0" smtClean="0"/>
              <a:t> and RDS</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725647" y="992268"/>
            <a:ext cx="7920037" cy="3139321"/>
          </a:xfrm>
          <a:prstGeom prst="rect">
            <a:avLst/>
          </a:prstGeom>
          <a:noFill/>
          <a:ln w="9525">
            <a:noFill/>
            <a:miter lim="800000"/>
            <a:headEnd/>
            <a:tailEnd/>
          </a:ln>
        </p:spPr>
        <p:txBody>
          <a:bodyPr>
            <a:spAutoFit/>
          </a:bodyPr>
          <a:lstStyle/>
          <a:p>
            <a:pPr eaLnBrk="0" hangingPunct="0"/>
            <a:r>
              <a:rPr lang="en-US" sz="2200" dirty="0">
                <a:solidFill>
                  <a:srgbClr val="000000"/>
                </a:solidFill>
                <a:latin typeface="Arial" charset="0"/>
                <a:ea typeface="ＭＳ Ｐゴシック"/>
                <a:cs typeface="Times New Roman" pitchFamily="18"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a:t>
            </a:r>
          </a:p>
          <a:p>
            <a:pPr eaLnBrk="0" hangingPunct="0"/>
            <a:r>
              <a:rPr lang="en-US" sz="2200" dirty="0">
                <a:solidFill>
                  <a:srgbClr val="000000"/>
                </a:solidFill>
                <a:latin typeface="Arial" charset="0"/>
                <a:ea typeface="ＭＳ Ｐゴシック"/>
                <a:cs typeface="Times New Roman" pitchFamily="18" charset="0"/>
              </a:rPr>
              <a:t/>
            </a:r>
            <a:br>
              <a:rPr lang="en-US" sz="2200" dirty="0">
                <a:solidFill>
                  <a:srgbClr val="000000"/>
                </a:solidFill>
                <a:latin typeface="Arial" charset="0"/>
                <a:ea typeface="ＭＳ Ｐゴシック"/>
                <a:cs typeface="Times New Roman" pitchFamily="18" charset="0"/>
              </a:rPr>
            </a:br>
            <a:r>
              <a:rPr lang="en-US" sz="2200" dirty="0">
                <a:solidFill>
                  <a:srgbClr val="000000"/>
                </a:solidFill>
                <a:latin typeface="Arial" charset="0"/>
                <a:ea typeface="ＭＳ Ｐゴシック"/>
                <a:cs typeface="Times New Roman" pitchFamily="18" charset="0"/>
              </a:rPr>
              <a:t>The development, release, and timing of any features or functionality described for Oracle’s products remains at the sole discretion of Oracle.</a:t>
            </a:r>
          </a:p>
        </p:txBody>
      </p:sp>
      <p:sp>
        <p:nvSpPr>
          <p:cNvPr id="24578" name="Rectangle 3"/>
          <p:cNvSpPr>
            <a:spLocks noChangeArrowheads="1"/>
          </p:cNvSpPr>
          <p:nvPr/>
        </p:nvSpPr>
        <p:spPr bwMode="auto">
          <a:xfrm>
            <a:off x="806176" y="194090"/>
            <a:ext cx="7581900" cy="706438"/>
          </a:xfrm>
          <a:prstGeom prst="rect">
            <a:avLst/>
          </a:prstGeom>
          <a:noFill/>
          <a:ln w="9525">
            <a:noFill/>
            <a:miter lim="800000"/>
            <a:headEnd/>
            <a:tailEnd/>
          </a:ln>
        </p:spPr>
        <p:txBody>
          <a:bodyPr lIns="0" tIns="0" rIns="0" bIns="0"/>
          <a:lstStyle/>
          <a:p>
            <a:pPr eaLnBrk="0" hangingPunct="0"/>
            <a:r>
              <a:rPr lang="en-US" sz="2800" b="1" dirty="0">
                <a:solidFill>
                  <a:srgbClr val="000000"/>
                </a:solidFill>
                <a:latin typeface="Arial" charset="0"/>
                <a:ea typeface="ＭＳ Ｐゴシック"/>
                <a:cs typeface="ＭＳ Ｐゴシック"/>
              </a:rPr>
              <a:t>Safe Harbor Statement</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854765" y="198785"/>
            <a:ext cx="7581900" cy="706041"/>
          </a:xfrm>
        </p:spPr>
        <p:txBody>
          <a:bodyPr/>
          <a:lstStyle/>
          <a:p>
            <a:pPr eaLnBrk="1" hangingPunct="1"/>
            <a:r>
              <a:rPr lang="en-US" sz="2800" dirty="0" smtClean="0"/>
              <a:t>Linux Contributions</a:t>
            </a:r>
          </a:p>
        </p:txBody>
      </p:sp>
      <p:sp>
        <p:nvSpPr>
          <p:cNvPr id="106498" name="Text Box 4"/>
          <p:cNvSpPr>
            <a:spLocks noGrp="1" noChangeArrowheads="1"/>
          </p:cNvSpPr>
          <p:nvPr>
            <p:ph idx="1"/>
          </p:nvPr>
        </p:nvSpPr>
        <p:spPr>
          <a:xfrm>
            <a:off x="665921" y="1123144"/>
            <a:ext cx="7537450" cy="2193199"/>
          </a:xfrm>
        </p:spPr>
        <p:txBody>
          <a:bodyPr lIns="38389" tIns="19194" rIns="38389" bIns="19194">
            <a:spAutoFit/>
          </a:bodyPr>
          <a:lstStyle/>
          <a:p>
            <a:pPr algn="ctr">
              <a:spcBef>
                <a:spcPct val="50000"/>
              </a:spcBef>
              <a:buFontTx/>
              <a:buNone/>
            </a:pPr>
            <a:r>
              <a:rPr lang="en-US" sz="2800" u="sng" dirty="0" smtClean="0">
                <a:solidFill>
                  <a:schemeClr val="tx2"/>
                </a:solidFill>
              </a:rPr>
              <a:t>ALL</a:t>
            </a:r>
            <a:r>
              <a:rPr lang="en-US" sz="2800" dirty="0" smtClean="0">
                <a:solidFill>
                  <a:schemeClr val="tx2"/>
                </a:solidFill>
              </a:rPr>
              <a:t> Linux kernel enhancements made by Oracle for the Unbreakable Enterprise Kernel are open source and have been made available to the Linux community; including change logs, commit messages</a:t>
            </a:r>
          </a:p>
        </p:txBody>
      </p:sp>
      <p:sp>
        <p:nvSpPr>
          <p:cNvPr id="106500" name="Rectangle 7"/>
          <p:cNvSpPr>
            <a:spLocks/>
          </p:cNvSpPr>
          <p:nvPr/>
        </p:nvSpPr>
        <p:spPr bwMode="auto">
          <a:xfrm>
            <a:off x="344556" y="3774389"/>
            <a:ext cx="8470900" cy="295275"/>
          </a:xfrm>
          <a:prstGeom prst="rect">
            <a:avLst/>
          </a:prstGeom>
          <a:noFill/>
          <a:ln w="12700">
            <a:noFill/>
            <a:miter lim="800000"/>
            <a:headEnd/>
            <a:tailEnd/>
          </a:ln>
        </p:spPr>
        <p:txBody>
          <a:bodyPr lIns="0" tIns="0" rIns="0" bIns="0"/>
          <a:lstStyle/>
          <a:p>
            <a:pPr>
              <a:spcBef>
                <a:spcPct val="20000"/>
              </a:spcBef>
              <a:buClr>
                <a:srgbClr val="FD0000"/>
              </a:buClr>
            </a:pPr>
            <a:r>
              <a:rPr lang="en-US" sz="2800" u="sng" dirty="0" smtClean="0">
                <a:solidFill>
                  <a:schemeClr val="accent1"/>
                </a:solidFill>
                <a:ea typeface="MS PGothic" pitchFamily="34" charset="-128"/>
                <a:hlinkClick r:id="rId3"/>
              </a:rPr>
              <a:t>http://oss.oracle.com/git/?p=linux-2.6-unbreakable.git</a:t>
            </a:r>
            <a:endParaRPr lang="en-US" sz="2800" u="sng" dirty="0" smtClean="0">
              <a:solidFill>
                <a:schemeClr val="accent1"/>
              </a:solidFill>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Wide Red"/>
          <p:cNvPicPr>
            <a:picLocks noChangeAspect="1" noChangeArrowheads="1"/>
          </p:cNvPicPr>
          <p:nvPr/>
        </p:nvPicPr>
        <p:blipFill>
          <a:blip r:embed="rId3"/>
          <a:srcRect/>
          <a:stretch>
            <a:fillRect/>
          </a:stretch>
        </p:blipFill>
        <p:spPr bwMode="auto">
          <a:xfrm>
            <a:off x="0" y="0"/>
            <a:ext cx="9144000" cy="2800350"/>
          </a:xfrm>
          <a:prstGeom prst="rect">
            <a:avLst/>
          </a:prstGeom>
          <a:noFill/>
          <a:ln w="9525">
            <a:noFill/>
            <a:miter lim="800000"/>
            <a:headEnd/>
            <a:tailEnd/>
          </a:ln>
        </p:spPr>
      </p:pic>
      <p:sp>
        <p:nvSpPr>
          <p:cNvPr id="96259" name="Rectangle 4"/>
          <p:cNvSpPr>
            <a:spLocks noChangeArrowheads="1"/>
          </p:cNvSpPr>
          <p:nvPr/>
        </p:nvSpPr>
        <p:spPr bwMode="auto">
          <a:xfrm>
            <a:off x="3756992" y="2027582"/>
            <a:ext cx="5082210" cy="601317"/>
          </a:xfrm>
          <a:prstGeom prst="rect">
            <a:avLst/>
          </a:prstGeom>
          <a:noFill/>
          <a:ln w="9525">
            <a:noFill/>
            <a:miter lim="800000"/>
            <a:headEnd/>
            <a:tailEnd/>
          </a:ln>
        </p:spPr>
        <p:txBody>
          <a:bodyPr lIns="0" tIns="0" rIns="0" bIns="0" anchor="b"/>
          <a:lstStyle/>
          <a:p>
            <a:pPr algn="r">
              <a:spcBef>
                <a:spcPct val="20000"/>
              </a:spcBef>
              <a:buClr>
                <a:srgbClr val="FD0000"/>
              </a:buClr>
              <a:buFont typeface="Univers" pitchFamily="34" charset="0"/>
              <a:buNone/>
            </a:pPr>
            <a:r>
              <a:rPr lang="en-US" sz="3600" dirty="0" smtClean="0">
                <a:solidFill>
                  <a:srgbClr val="FFFFFF"/>
                </a:solidFill>
                <a:ea typeface="MS PGothic" pitchFamily="34" charset="-128"/>
                <a:cs typeface="+mn-cs"/>
              </a:rPr>
              <a:t> </a:t>
            </a:r>
          </a:p>
          <a:p>
            <a:pPr algn="r">
              <a:spcBef>
                <a:spcPct val="20000"/>
              </a:spcBef>
              <a:buClr>
                <a:srgbClr val="FD0000"/>
              </a:buClr>
              <a:buFont typeface="Univers" pitchFamily="34" charset="0"/>
              <a:buNone/>
            </a:pPr>
            <a:r>
              <a:rPr lang="en-US" sz="3600" dirty="0" smtClean="0">
                <a:solidFill>
                  <a:srgbClr val="FFFFFF"/>
                </a:solidFill>
                <a:ea typeface="MS PGothic" pitchFamily="34" charset="-128"/>
                <a:cs typeface="+mn-cs"/>
              </a:rPr>
              <a:t>Zero Downtime Updates</a:t>
            </a:r>
          </a:p>
        </p:txBody>
      </p:sp>
      <p:pic>
        <p:nvPicPr>
          <p:cNvPr id="96260" name="Picture 6" descr="O_Linux_clr"/>
          <p:cNvPicPr>
            <a:picLocks noChangeAspect="1" noChangeArrowheads="1"/>
          </p:cNvPicPr>
          <p:nvPr/>
        </p:nvPicPr>
        <p:blipFill>
          <a:blip r:embed="rId4"/>
          <a:srcRect/>
          <a:stretch>
            <a:fillRect/>
          </a:stretch>
        </p:blipFill>
        <p:spPr bwMode="auto">
          <a:xfrm>
            <a:off x="457214" y="342901"/>
            <a:ext cx="2378075" cy="860822"/>
          </a:xfrm>
          <a:prstGeom prst="rect">
            <a:avLst/>
          </a:prstGeom>
          <a:noFill/>
          <a:ln w="9525">
            <a:noFill/>
            <a:miter lim="800000"/>
            <a:headEnd/>
            <a:tailEnd/>
          </a:ln>
        </p:spPr>
      </p:pic>
      <p:pic>
        <p:nvPicPr>
          <p:cNvPr id="6" name="Picture 2"/>
          <p:cNvPicPr>
            <a:picLocks noChangeAspect="1" noChangeArrowheads="1"/>
          </p:cNvPicPr>
          <p:nvPr/>
        </p:nvPicPr>
        <p:blipFill>
          <a:blip r:embed="rId5"/>
          <a:srcRect/>
          <a:stretch>
            <a:fillRect/>
          </a:stretch>
        </p:blipFill>
        <p:spPr bwMode="auto">
          <a:xfrm>
            <a:off x="4343400" y="2888948"/>
            <a:ext cx="4650754" cy="85480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Line 11"/>
          <p:cNvSpPr>
            <a:spLocks noChangeShapeType="1"/>
          </p:cNvSpPr>
          <p:nvPr/>
        </p:nvSpPr>
        <p:spPr bwMode="auto">
          <a:xfrm flipH="1">
            <a:off x="6107133" y="1002507"/>
            <a:ext cx="3175" cy="3346847"/>
          </a:xfrm>
          <a:prstGeom prst="line">
            <a:avLst/>
          </a:prstGeom>
          <a:noFill/>
          <a:ln w="25400">
            <a:solidFill>
              <a:srgbClr val="777777"/>
            </a:solidFill>
            <a:prstDash val="sysDot"/>
            <a:round/>
            <a:headEnd/>
            <a:tailEnd/>
          </a:ln>
        </p:spPr>
        <p:txBody>
          <a:bodyPr lIns="73498" tIns="36750" rIns="73498" bIns="36750"/>
          <a:lstStyle/>
          <a:p>
            <a:pPr>
              <a:spcBef>
                <a:spcPct val="20000"/>
              </a:spcBef>
              <a:buClr>
                <a:srgbClr val="FD0000"/>
              </a:buClr>
              <a:buFontTx/>
              <a:buChar char="•"/>
            </a:pPr>
            <a:endParaRPr lang="en-US" sz="2800" smtClean="0">
              <a:solidFill>
                <a:srgbClr val="000000"/>
              </a:solidFill>
              <a:ea typeface="MS PGothic" pitchFamily="34" charset="-128"/>
              <a:cs typeface="+mn-cs"/>
            </a:endParaRPr>
          </a:p>
        </p:txBody>
      </p:sp>
      <p:sp>
        <p:nvSpPr>
          <p:cNvPr id="120834" name="Line 11"/>
          <p:cNvSpPr>
            <a:spLocks noChangeShapeType="1"/>
          </p:cNvSpPr>
          <p:nvPr/>
        </p:nvSpPr>
        <p:spPr bwMode="auto">
          <a:xfrm flipH="1">
            <a:off x="3197225" y="1014417"/>
            <a:ext cx="3175" cy="3346847"/>
          </a:xfrm>
          <a:prstGeom prst="line">
            <a:avLst/>
          </a:prstGeom>
          <a:noFill/>
          <a:ln w="25400">
            <a:solidFill>
              <a:srgbClr val="777777"/>
            </a:solidFill>
            <a:prstDash val="sysDot"/>
            <a:round/>
            <a:headEnd/>
            <a:tailEnd/>
          </a:ln>
        </p:spPr>
        <p:txBody>
          <a:bodyPr lIns="73498" tIns="36750" rIns="73498" bIns="36750"/>
          <a:lstStyle/>
          <a:p>
            <a:pPr>
              <a:spcBef>
                <a:spcPct val="20000"/>
              </a:spcBef>
              <a:buClr>
                <a:srgbClr val="FD0000"/>
              </a:buClr>
              <a:buFontTx/>
              <a:buChar char="•"/>
            </a:pPr>
            <a:endParaRPr lang="en-US" sz="2800" smtClean="0">
              <a:solidFill>
                <a:srgbClr val="000000"/>
              </a:solidFill>
              <a:ea typeface="MS PGothic" pitchFamily="34" charset="-128"/>
              <a:cs typeface="+mn-cs"/>
            </a:endParaRPr>
          </a:p>
        </p:txBody>
      </p:sp>
      <p:sp>
        <p:nvSpPr>
          <p:cNvPr id="120835" name="Rectangle 24"/>
          <p:cNvSpPr>
            <a:spLocks/>
          </p:cNvSpPr>
          <p:nvPr/>
        </p:nvSpPr>
        <p:spPr bwMode="auto">
          <a:xfrm>
            <a:off x="571500" y="3696922"/>
            <a:ext cx="2363788" cy="614363"/>
          </a:xfrm>
          <a:prstGeom prst="rect">
            <a:avLst/>
          </a:prstGeom>
          <a:noFill/>
          <a:ln w="12700">
            <a:noFill/>
            <a:miter lim="800000"/>
            <a:headEnd/>
            <a:tailEnd/>
          </a:ln>
        </p:spPr>
        <p:txBody>
          <a:bodyPr lIns="0" tIns="0" rIns="0" bIns="0"/>
          <a:lstStyle/>
          <a:p>
            <a:pPr algn="ctr" defTabSz="639763">
              <a:lnSpc>
                <a:spcPct val="85000"/>
              </a:lnSpc>
              <a:spcBef>
                <a:spcPct val="50000"/>
              </a:spcBef>
              <a:buClr>
                <a:srgbClr val="FD0000"/>
              </a:buClr>
            </a:pPr>
            <a:endParaRPr lang="en-US" sz="1700" b="1" u="sng" smtClean="0">
              <a:solidFill>
                <a:srgbClr val="000000"/>
              </a:solidFill>
              <a:ea typeface="ヒラギノ明朝 ProN W3" charset="-128"/>
              <a:cs typeface="+mn-cs"/>
              <a:sym typeface="Arial" pitchFamily="34" charset="0"/>
            </a:endParaRPr>
          </a:p>
        </p:txBody>
      </p:sp>
      <p:sp>
        <p:nvSpPr>
          <p:cNvPr id="120836" name="Rectangle 20"/>
          <p:cNvSpPr>
            <a:spLocks/>
          </p:cNvSpPr>
          <p:nvPr/>
        </p:nvSpPr>
        <p:spPr bwMode="auto">
          <a:xfrm>
            <a:off x="571500" y="1058467"/>
            <a:ext cx="2381250" cy="517922"/>
          </a:xfrm>
          <a:prstGeom prst="rect">
            <a:avLst/>
          </a:prstGeom>
          <a:solidFill>
            <a:schemeClr val="accent1"/>
          </a:solidFill>
          <a:ln w="12700">
            <a:solidFill>
              <a:schemeClr val="accent1"/>
            </a:solidFill>
            <a:round/>
            <a:headEnd/>
            <a:tailEnd/>
          </a:ln>
        </p:spPr>
        <p:txBody>
          <a:bodyPr lIns="64008" tIns="32004" rIns="64008" bIns="32004" anchor="ctr"/>
          <a:lstStyle/>
          <a:p>
            <a:pPr marL="46038" algn="ctr" defTabSz="639763">
              <a:lnSpc>
                <a:spcPct val="90000"/>
              </a:lnSpc>
              <a:spcBef>
                <a:spcPct val="50000"/>
              </a:spcBef>
              <a:buClr>
                <a:srgbClr val="FD0000"/>
              </a:buClr>
            </a:pPr>
            <a:r>
              <a:rPr lang="en-US" sz="1600" b="1" smtClean="0">
                <a:solidFill>
                  <a:srgbClr val="FFFFFF"/>
                </a:solidFill>
                <a:ea typeface="ヒラギノ明朝 ProN W3" charset="-128"/>
                <a:cs typeface="+mn-cs"/>
                <a:sym typeface="Arial" pitchFamily="34" charset="0"/>
              </a:rPr>
              <a:t>Security Update Released</a:t>
            </a:r>
          </a:p>
        </p:txBody>
      </p:sp>
      <p:sp>
        <p:nvSpPr>
          <p:cNvPr id="120837" name="Rectangle 20"/>
          <p:cNvSpPr>
            <a:spLocks/>
          </p:cNvSpPr>
          <p:nvPr/>
        </p:nvSpPr>
        <p:spPr bwMode="auto">
          <a:xfrm>
            <a:off x="3414713" y="1047751"/>
            <a:ext cx="2381250" cy="528638"/>
          </a:xfrm>
          <a:prstGeom prst="rect">
            <a:avLst/>
          </a:prstGeom>
          <a:solidFill>
            <a:schemeClr val="accent1"/>
          </a:solidFill>
          <a:ln w="12700">
            <a:solidFill>
              <a:schemeClr val="accent1"/>
            </a:solidFill>
            <a:round/>
            <a:headEnd/>
            <a:tailEnd/>
          </a:ln>
        </p:spPr>
        <p:txBody>
          <a:bodyPr lIns="64008" tIns="32004" rIns="64008" bIns="32004" anchor="ctr"/>
          <a:lstStyle/>
          <a:p>
            <a:pPr marL="46038" algn="ctr" defTabSz="639763">
              <a:lnSpc>
                <a:spcPct val="90000"/>
              </a:lnSpc>
              <a:spcBef>
                <a:spcPct val="50000"/>
              </a:spcBef>
              <a:buClr>
                <a:srgbClr val="FD0000"/>
              </a:buClr>
            </a:pPr>
            <a:r>
              <a:rPr lang="en-US" sz="1600" b="1" smtClean="0">
                <a:solidFill>
                  <a:srgbClr val="FFFFFF"/>
                </a:solidFill>
                <a:ea typeface="ヒラギノ明朝 ProN W3" charset="-128"/>
                <a:cs typeface="+mn-cs"/>
                <a:sym typeface="Arial" pitchFamily="34" charset="0"/>
              </a:rPr>
              <a:t>…One Week Later </a:t>
            </a:r>
          </a:p>
        </p:txBody>
      </p:sp>
      <p:sp>
        <p:nvSpPr>
          <p:cNvPr id="120838" name="Rectangle 20"/>
          <p:cNvSpPr>
            <a:spLocks/>
          </p:cNvSpPr>
          <p:nvPr/>
        </p:nvSpPr>
        <p:spPr bwMode="auto">
          <a:xfrm>
            <a:off x="6321425" y="1053704"/>
            <a:ext cx="2381250" cy="522684"/>
          </a:xfrm>
          <a:prstGeom prst="rect">
            <a:avLst/>
          </a:prstGeom>
          <a:solidFill>
            <a:schemeClr val="accent1"/>
          </a:solidFill>
          <a:ln w="12700">
            <a:solidFill>
              <a:schemeClr val="accent1"/>
            </a:solidFill>
            <a:round/>
            <a:headEnd/>
            <a:tailEnd/>
          </a:ln>
        </p:spPr>
        <p:txBody>
          <a:bodyPr lIns="64008" tIns="32004" rIns="64008" bIns="32004" anchor="ctr"/>
          <a:lstStyle/>
          <a:p>
            <a:pPr marL="46038" algn="ctr" defTabSz="639763">
              <a:lnSpc>
                <a:spcPct val="90000"/>
              </a:lnSpc>
              <a:spcBef>
                <a:spcPct val="50000"/>
              </a:spcBef>
              <a:buClr>
                <a:srgbClr val="FD0000"/>
              </a:buClr>
            </a:pPr>
            <a:r>
              <a:rPr lang="en-US" sz="1600" b="1" smtClean="0">
                <a:solidFill>
                  <a:srgbClr val="FFFFFF"/>
                </a:solidFill>
                <a:ea typeface="ヒラギノ明朝 ProN W3" charset="-128"/>
                <a:cs typeface="+mn-cs"/>
                <a:sym typeface="Arial" pitchFamily="34" charset="0"/>
              </a:rPr>
              <a:t>…And Another 4 Hours Later</a:t>
            </a:r>
          </a:p>
        </p:txBody>
      </p:sp>
      <p:sp>
        <p:nvSpPr>
          <p:cNvPr id="120839" name="Rectangle 21"/>
          <p:cNvSpPr>
            <a:spLocks noChangeArrowheads="1"/>
          </p:cNvSpPr>
          <p:nvPr/>
        </p:nvSpPr>
        <p:spPr bwMode="auto">
          <a:xfrm>
            <a:off x="628650" y="3339704"/>
            <a:ext cx="2647950" cy="1253420"/>
          </a:xfrm>
          <a:prstGeom prst="rect">
            <a:avLst/>
          </a:prstGeom>
          <a:noFill/>
          <a:ln w="9525">
            <a:noFill/>
            <a:miter lim="800000"/>
            <a:headEnd/>
            <a:tailEnd/>
          </a:ln>
        </p:spPr>
        <p:txBody>
          <a:bodyPr>
            <a:spAutoFit/>
          </a:bodyPr>
          <a:lstStyle/>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System administrator negotiates with management to schedule outage windows</a:t>
            </a:r>
          </a:p>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System administrator schedules downtime the following week</a:t>
            </a:r>
          </a:p>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System administrator notifies users of planned downtime</a:t>
            </a:r>
          </a:p>
        </p:txBody>
      </p:sp>
      <p:pic>
        <p:nvPicPr>
          <p:cNvPr id="120840" name="Picture 8"/>
          <p:cNvPicPr>
            <a:picLocks noChangeAspect="1"/>
          </p:cNvPicPr>
          <p:nvPr/>
        </p:nvPicPr>
        <p:blipFill>
          <a:blip r:embed="rId3"/>
          <a:srcRect/>
          <a:stretch>
            <a:fillRect/>
          </a:stretch>
        </p:blipFill>
        <p:spPr bwMode="auto">
          <a:xfrm>
            <a:off x="3752913" y="1861726"/>
            <a:ext cx="1484313" cy="1051322"/>
          </a:xfrm>
          <a:prstGeom prst="rect">
            <a:avLst/>
          </a:prstGeom>
          <a:noFill/>
          <a:ln w="9525">
            <a:noFill/>
            <a:miter lim="800000"/>
            <a:headEnd/>
            <a:tailEnd/>
          </a:ln>
        </p:spPr>
      </p:pic>
      <p:sp>
        <p:nvSpPr>
          <p:cNvPr id="120841" name="Rectangle 28"/>
          <p:cNvSpPr>
            <a:spLocks noChangeArrowheads="1"/>
          </p:cNvSpPr>
          <p:nvPr/>
        </p:nvSpPr>
        <p:spPr bwMode="auto">
          <a:xfrm>
            <a:off x="3408363" y="3351616"/>
            <a:ext cx="2647950" cy="1340367"/>
          </a:xfrm>
          <a:prstGeom prst="rect">
            <a:avLst/>
          </a:prstGeom>
          <a:noFill/>
          <a:ln w="9525">
            <a:noFill/>
            <a:miter lim="800000"/>
            <a:headEnd/>
            <a:tailEnd/>
          </a:ln>
        </p:spPr>
        <p:txBody>
          <a:bodyPr>
            <a:spAutoFit/>
          </a:bodyPr>
          <a:lstStyle/>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Shut down application server</a:t>
            </a:r>
          </a:p>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Shut down database </a:t>
            </a:r>
          </a:p>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Apply Linux OS update</a:t>
            </a:r>
          </a:p>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Start up database</a:t>
            </a:r>
          </a:p>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Start up application server</a:t>
            </a:r>
          </a:p>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Sanity check application</a:t>
            </a:r>
          </a:p>
        </p:txBody>
      </p:sp>
      <p:sp>
        <p:nvSpPr>
          <p:cNvPr id="120842" name="Rectangle 33"/>
          <p:cNvSpPr>
            <a:spLocks noChangeArrowheads="1"/>
          </p:cNvSpPr>
          <p:nvPr/>
        </p:nvSpPr>
        <p:spPr bwMode="auto">
          <a:xfrm>
            <a:off x="6143625" y="3343282"/>
            <a:ext cx="2647950" cy="965649"/>
          </a:xfrm>
          <a:prstGeom prst="rect">
            <a:avLst/>
          </a:prstGeom>
          <a:noFill/>
          <a:ln w="9525">
            <a:noFill/>
            <a:miter lim="800000"/>
            <a:headEnd/>
            <a:tailEnd/>
          </a:ln>
        </p:spPr>
        <p:txBody>
          <a:bodyPr>
            <a:spAutoFit/>
          </a:bodyPr>
          <a:lstStyle/>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Updates applied and tested</a:t>
            </a:r>
          </a:p>
          <a:p>
            <a:pPr marL="171450" indent="-171450">
              <a:lnSpc>
                <a:spcPct val="85000"/>
              </a:lnSpc>
              <a:spcBef>
                <a:spcPts val="600"/>
              </a:spcBef>
              <a:buClr>
                <a:srgbClr val="FF0000"/>
              </a:buClr>
              <a:buSzPct val="115000"/>
              <a:buFont typeface="Wingdings" pitchFamily="2" charset="2"/>
              <a:buChar char="q"/>
            </a:pPr>
            <a:r>
              <a:rPr lang="en-US" sz="1100" dirty="0" smtClean="0">
                <a:solidFill>
                  <a:srgbClr val="000000"/>
                </a:solidFill>
                <a:ea typeface="MS PGothic" pitchFamily="34" charset="-128"/>
                <a:cs typeface="+mn-cs"/>
              </a:rPr>
              <a:t>Back in business after first notification of security update -  typically </a:t>
            </a:r>
            <a:r>
              <a:rPr lang="en-US" sz="1100" i="1" dirty="0" smtClean="0">
                <a:solidFill>
                  <a:srgbClr val="000000"/>
                </a:solidFill>
                <a:ea typeface="MS PGothic" pitchFamily="34" charset="-128"/>
                <a:cs typeface="+mn-cs"/>
              </a:rPr>
              <a:t>over one week has passed </a:t>
            </a:r>
          </a:p>
          <a:p>
            <a:pPr marL="171450" indent="-171450">
              <a:lnSpc>
                <a:spcPct val="85000"/>
              </a:lnSpc>
              <a:spcBef>
                <a:spcPts val="600"/>
              </a:spcBef>
              <a:buClr>
                <a:srgbClr val="FF0000"/>
              </a:buClr>
              <a:buSzPct val="115000"/>
              <a:buFont typeface="Wingdings" pitchFamily="2" charset="2"/>
              <a:buChar char="q"/>
            </a:pPr>
            <a:endParaRPr lang="en-US" sz="1100" dirty="0" smtClean="0">
              <a:solidFill>
                <a:srgbClr val="000000"/>
              </a:solidFill>
              <a:ea typeface="MS PGothic" pitchFamily="34" charset="-128"/>
              <a:cs typeface="+mn-cs"/>
            </a:endParaRPr>
          </a:p>
        </p:txBody>
      </p:sp>
      <p:pic>
        <p:nvPicPr>
          <p:cNvPr id="120843" name="Picture 8"/>
          <p:cNvPicPr>
            <a:picLocks noChangeAspect="1"/>
          </p:cNvPicPr>
          <p:nvPr/>
        </p:nvPicPr>
        <p:blipFill>
          <a:blip r:embed="rId3"/>
          <a:srcRect/>
          <a:stretch>
            <a:fillRect/>
          </a:stretch>
        </p:blipFill>
        <p:spPr bwMode="auto">
          <a:xfrm>
            <a:off x="927100" y="1893094"/>
            <a:ext cx="1485900" cy="1051322"/>
          </a:xfrm>
          <a:prstGeom prst="rect">
            <a:avLst/>
          </a:prstGeom>
          <a:noFill/>
          <a:ln w="9525">
            <a:noFill/>
            <a:miter lim="800000"/>
            <a:headEnd/>
            <a:tailEnd/>
          </a:ln>
        </p:spPr>
      </p:pic>
      <p:pic>
        <p:nvPicPr>
          <p:cNvPr id="120844" name="Picture 76"/>
          <p:cNvPicPr>
            <a:picLocks noChangeAspect="1" noChangeArrowheads="1"/>
          </p:cNvPicPr>
          <p:nvPr/>
        </p:nvPicPr>
        <p:blipFill>
          <a:blip r:embed="rId4"/>
          <a:srcRect/>
          <a:stretch>
            <a:fillRect/>
          </a:stretch>
        </p:blipFill>
        <p:spPr bwMode="auto">
          <a:xfrm>
            <a:off x="4549775" y="2441972"/>
            <a:ext cx="825500" cy="771525"/>
          </a:xfrm>
          <a:prstGeom prst="rect">
            <a:avLst/>
          </a:prstGeom>
          <a:noFill/>
          <a:ln w="9525">
            <a:noFill/>
            <a:miter lim="800000"/>
            <a:headEnd/>
            <a:tailEnd/>
          </a:ln>
        </p:spPr>
      </p:pic>
      <p:pic>
        <p:nvPicPr>
          <p:cNvPr id="120845" name="Picture 75"/>
          <p:cNvPicPr>
            <a:picLocks noChangeAspect="1" noChangeArrowheads="1"/>
          </p:cNvPicPr>
          <p:nvPr/>
        </p:nvPicPr>
        <p:blipFill>
          <a:blip r:embed="rId5"/>
          <a:srcRect/>
          <a:stretch>
            <a:fillRect/>
          </a:stretch>
        </p:blipFill>
        <p:spPr bwMode="auto">
          <a:xfrm>
            <a:off x="830263" y="2364583"/>
            <a:ext cx="793750" cy="869156"/>
          </a:xfrm>
          <a:prstGeom prst="rect">
            <a:avLst/>
          </a:prstGeom>
          <a:noFill/>
          <a:ln w="9525">
            <a:noFill/>
            <a:miter lim="800000"/>
            <a:headEnd/>
            <a:tailEnd/>
          </a:ln>
        </p:spPr>
      </p:pic>
      <p:sp>
        <p:nvSpPr>
          <p:cNvPr id="35" name="Rectangle 8"/>
          <p:cNvSpPr txBox="1">
            <a:spLocks noChangeArrowheads="1"/>
          </p:cNvSpPr>
          <p:nvPr/>
        </p:nvSpPr>
        <p:spPr bwMode="auto">
          <a:xfrm>
            <a:off x="855593" y="139979"/>
            <a:ext cx="7581900" cy="706041"/>
          </a:xfrm>
          <a:prstGeom prst="rect">
            <a:avLst/>
          </a:prstGeom>
          <a:noFill/>
          <a:ln w="9525">
            <a:noFill/>
            <a:miter lim="800000"/>
            <a:headEnd/>
            <a:tailEnd/>
          </a:ln>
        </p:spPr>
        <p:txBody>
          <a:bodyPr lIns="0" tIns="0" rIns="0" bIns="0"/>
          <a:lstStyle/>
          <a:p>
            <a:pPr eaLnBrk="0" hangingPunct="0">
              <a:defRPr/>
            </a:pPr>
            <a:r>
              <a:rPr lang="en-US" sz="2800" b="1" kern="0" dirty="0">
                <a:solidFill>
                  <a:srgbClr val="000000"/>
                </a:solidFill>
                <a:latin typeface="Arial" charset="0"/>
                <a:ea typeface="MS PGothic"/>
                <a:cs typeface="Arial" charset="0"/>
              </a:rPr>
              <a:t>Traditional Update Approach</a:t>
            </a:r>
          </a:p>
          <a:p>
            <a:pPr eaLnBrk="0" hangingPunct="0">
              <a:defRPr/>
            </a:pPr>
            <a:r>
              <a:rPr lang="en-US" sz="2000" b="1" kern="0" dirty="0">
                <a:solidFill>
                  <a:schemeClr val="accent1"/>
                </a:solidFill>
                <a:latin typeface="Arial" charset="0"/>
                <a:ea typeface="MS PGothic"/>
                <a:cs typeface="Arial" charset="0"/>
              </a:rPr>
              <a:t>Disruptive, Downtime and Delays</a:t>
            </a:r>
            <a:r>
              <a:rPr lang="en-US" sz="2200" b="1" kern="0" dirty="0">
                <a:solidFill>
                  <a:srgbClr val="000000"/>
                </a:solidFill>
                <a:latin typeface="Arial" charset="0"/>
                <a:ea typeface="MS PGothic"/>
                <a:cs typeface="Arial" charset="0"/>
              </a:rPr>
              <a:t/>
            </a:r>
            <a:br>
              <a:rPr lang="en-US" sz="2200" b="1" kern="0" dirty="0">
                <a:solidFill>
                  <a:srgbClr val="000000"/>
                </a:solidFill>
                <a:latin typeface="Arial" charset="0"/>
                <a:ea typeface="MS PGothic"/>
                <a:cs typeface="Arial" charset="0"/>
              </a:rPr>
            </a:br>
            <a:endParaRPr lang="en-US" sz="2200" b="1" kern="0" dirty="0">
              <a:solidFill>
                <a:srgbClr val="4D4D4D"/>
              </a:solidFill>
              <a:latin typeface="Arial" charset="0"/>
              <a:ea typeface="MS PGothic"/>
              <a:cs typeface="Arial" charset="0"/>
            </a:endParaRPr>
          </a:p>
        </p:txBody>
      </p:sp>
      <p:sp>
        <p:nvSpPr>
          <p:cNvPr id="36" name="Right Arrow 35"/>
          <p:cNvSpPr/>
          <p:nvPr/>
        </p:nvSpPr>
        <p:spPr bwMode="auto">
          <a:xfrm>
            <a:off x="2713429" y="2184065"/>
            <a:ext cx="776176" cy="734939"/>
          </a:xfrm>
          <a:prstGeom prst="rightArrow">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path path="circle">
              <a:fillToRect l="100000" b="100000"/>
            </a:path>
            <a:tileRect t="-100000" r="-100000"/>
          </a:gradFill>
          <a:ln w="6350" cap="flat" cmpd="sng" algn="ctr">
            <a:no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FD0000"/>
              </a:buClr>
              <a:defRPr/>
            </a:pPr>
            <a:endParaRPr lang="en-US" sz="2000">
              <a:solidFill>
                <a:srgbClr val="000000"/>
              </a:solidFill>
              <a:latin typeface="Arial" charset="0"/>
              <a:ea typeface="MS PGothic" pitchFamily="34" charset="-128"/>
              <a:cs typeface="Arial" charset="0"/>
            </a:endParaRPr>
          </a:p>
        </p:txBody>
      </p:sp>
      <p:sp>
        <p:nvSpPr>
          <p:cNvPr id="37" name="Right Arrow 36"/>
          <p:cNvSpPr/>
          <p:nvPr/>
        </p:nvSpPr>
        <p:spPr bwMode="auto">
          <a:xfrm>
            <a:off x="5630874" y="2183637"/>
            <a:ext cx="776287" cy="734939"/>
          </a:xfrm>
          <a:prstGeom prst="rightArrow">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lin ang="10800000" scaled="1"/>
            <a:tileRect/>
          </a:gradFill>
          <a:ln w="6350" cap="flat" cmpd="sng" algn="ctr">
            <a:no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FD0000"/>
              </a:buClr>
              <a:defRPr/>
            </a:pPr>
            <a:endParaRPr lang="en-US" sz="2000">
              <a:solidFill>
                <a:srgbClr val="000000"/>
              </a:solidFill>
              <a:latin typeface="Arial" charset="0"/>
              <a:ea typeface="MS PGothic" pitchFamily="34" charset="-128"/>
              <a:cs typeface="Arial" charset="0"/>
            </a:endParaRPr>
          </a:p>
        </p:txBody>
      </p:sp>
      <p:pic>
        <p:nvPicPr>
          <p:cNvPr id="120851" name="Picture 8"/>
          <p:cNvPicPr>
            <a:picLocks noChangeAspect="1"/>
          </p:cNvPicPr>
          <p:nvPr/>
        </p:nvPicPr>
        <p:blipFill>
          <a:blip r:embed="rId3"/>
          <a:srcRect/>
          <a:stretch>
            <a:fillRect/>
          </a:stretch>
        </p:blipFill>
        <p:spPr bwMode="auto">
          <a:xfrm>
            <a:off x="6802438" y="1865710"/>
            <a:ext cx="1484312" cy="1051322"/>
          </a:xfrm>
          <a:prstGeom prst="rect">
            <a:avLst/>
          </a:prstGeom>
          <a:noFill/>
          <a:ln w="9525">
            <a:noFill/>
            <a:miter lim="800000"/>
            <a:headEnd/>
            <a:tailEnd/>
          </a:ln>
        </p:spPr>
      </p:pic>
      <p:sp>
        <p:nvSpPr>
          <p:cNvPr id="44" name="Multiply 43"/>
          <p:cNvSpPr/>
          <p:nvPr/>
        </p:nvSpPr>
        <p:spPr bwMode="auto">
          <a:xfrm>
            <a:off x="4249738" y="2402712"/>
            <a:ext cx="914400" cy="505941"/>
          </a:xfrm>
          <a:prstGeom prst="mathMultiply">
            <a:avLst/>
          </a:prstGeom>
          <a:solidFill>
            <a:schemeClr val="accent1"/>
          </a:solidFill>
          <a:ln w="6350" cap="flat" cmpd="sng" algn="ctr">
            <a:solidFill>
              <a:schemeClr val="tx1"/>
            </a:solid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FD0000"/>
              </a:buClr>
              <a:defRPr/>
            </a:pPr>
            <a:endParaRPr lang="en-US" sz="2000">
              <a:solidFill>
                <a:srgbClr val="000000"/>
              </a:solidFill>
              <a:latin typeface="Arial" charset="0"/>
              <a:ea typeface="MS PGothic" pitchFamily="34" charset="-128"/>
              <a:cs typeface="Arial" charset="0"/>
            </a:endParaRPr>
          </a:p>
        </p:txBody>
      </p:sp>
      <p:pic>
        <p:nvPicPr>
          <p:cNvPr id="120853" name="Picture 54"/>
          <p:cNvPicPr>
            <a:picLocks noChangeAspect="1" noChangeArrowheads="1"/>
          </p:cNvPicPr>
          <p:nvPr/>
        </p:nvPicPr>
        <p:blipFill>
          <a:blip r:embed="rId6"/>
          <a:srcRect/>
          <a:stretch>
            <a:fillRect/>
          </a:stretch>
        </p:blipFill>
        <p:spPr bwMode="auto">
          <a:xfrm>
            <a:off x="7793048" y="2557465"/>
            <a:ext cx="509587" cy="63222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txBox="1">
            <a:spLocks noChangeArrowheads="1"/>
          </p:cNvSpPr>
          <p:nvPr/>
        </p:nvSpPr>
        <p:spPr bwMode="auto">
          <a:xfrm>
            <a:off x="647700" y="1185265"/>
            <a:ext cx="8313738" cy="2683669"/>
          </a:xfrm>
          <a:prstGeom prst="rect">
            <a:avLst/>
          </a:prstGeom>
          <a:noFill/>
          <a:ln w="9525">
            <a:noFill/>
            <a:miter lim="800000"/>
            <a:headEnd/>
            <a:tailEnd/>
          </a:ln>
        </p:spPr>
        <p:txBody>
          <a:bodyPr lIns="0" tIns="0" rIns="0" bIns="0"/>
          <a:lstStyle/>
          <a:p>
            <a:pPr marL="231775" lvl="1" indent="-231775" defTabSz="465138">
              <a:spcBef>
                <a:spcPts val="600"/>
              </a:spcBef>
              <a:buClr>
                <a:srgbClr val="FD0000"/>
              </a:buClr>
              <a:buFontTx/>
              <a:buChar char="•"/>
            </a:pPr>
            <a:r>
              <a:rPr lang="en-US" altLang="ja-JP" sz="1800" dirty="0" smtClean="0">
                <a:solidFill>
                  <a:srgbClr val="000000"/>
                </a:solidFill>
              </a:rPr>
              <a:t>Ksplice lets you install important kernel updates with:</a:t>
            </a:r>
          </a:p>
          <a:p>
            <a:pPr marL="688975" lvl="2" indent="-231775" defTabSz="465138">
              <a:spcBef>
                <a:spcPts val="600"/>
              </a:spcBef>
              <a:buClr>
                <a:srgbClr val="FD0000"/>
              </a:buClr>
              <a:buFontTx/>
              <a:buChar char="•"/>
            </a:pPr>
            <a:r>
              <a:rPr lang="en-US" altLang="ja-JP" sz="1800" dirty="0" smtClean="0">
                <a:solidFill>
                  <a:srgbClr val="000000"/>
                </a:solidFill>
              </a:rPr>
              <a:t>No downtime</a:t>
            </a:r>
          </a:p>
          <a:p>
            <a:pPr marL="688975" lvl="2" indent="-231775" defTabSz="465138">
              <a:spcBef>
                <a:spcPts val="600"/>
              </a:spcBef>
              <a:buClr>
                <a:srgbClr val="FD0000"/>
              </a:buClr>
              <a:buFontTx/>
              <a:buChar char="•"/>
            </a:pPr>
            <a:r>
              <a:rPr lang="en-US" altLang="ja-JP" sz="1800" dirty="0" smtClean="0">
                <a:solidFill>
                  <a:srgbClr val="000000"/>
                </a:solidFill>
              </a:rPr>
              <a:t>No disruption</a:t>
            </a:r>
          </a:p>
          <a:p>
            <a:pPr marL="688975" lvl="2" indent="-231775" defTabSz="465138">
              <a:spcBef>
                <a:spcPts val="600"/>
              </a:spcBef>
              <a:buClr>
                <a:srgbClr val="FD0000"/>
              </a:buClr>
              <a:buFontTx/>
              <a:buChar char="•"/>
            </a:pPr>
            <a:r>
              <a:rPr lang="en-US" altLang="ja-JP" sz="1800" dirty="0" smtClean="0">
                <a:solidFill>
                  <a:srgbClr val="000000"/>
                </a:solidFill>
              </a:rPr>
              <a:t>No rebooting</a:t>
            </a:r>
          </a:p>
          <a:p>
            <a:pPr marL="688975" lvl="2" indent="-231775" defTabSz="465138">
              <a:spcBef>
                <a:spcPts val="600"/>
              </a:spcBef>
              <a:buClr>
                <a:srgbClr val="FD0000"/>
              </a:buClr>
              <a:buFontTx/>
              <a:buChar char="•"/>
            </a:pPr>
            <a:r>
              <a:rPr lang="en-US" altLang="ja-JP" sz="1800" dirty="0" smtClean="0">
                <a:solidFill>
                  <a:srgbClr val="000000"/>
                </a:solidFill>
              </a:rPr>
              <a:t>While applications are running</a:t>
            </a:r>
          </a:p>
          <a:p>
            <a:pPr marL="688975" lvl="2" indent="-231775" defTabSz="465138">
              <a:spcBef>
                <a:spcPts val="600"/>
              </a:spcBef>
              <a:buClr>
                <a:srgbClr val="FD0000"/>
              </a:buClr>
            </a:pPr>
            <a:endParaRPr lang="en-US" altLang="ja-JP" sz="1800" dirty="0" smtClean="0">
              <a:solidFill>
                <a:srgbClr val="000000"/>
              </a:solidFill>
            </a:endParaRPr>
          </a:p>
          <a:p>
            <a:pPr marL="231775" lvl="1" indent="-231775" defTabSz="465138">
              <a:spcBef>
                <a:spcPts val="600"/>
              </a:spcBef>
              <a:buClr>
                <a:srgbClr val="FD0000"/>
              </a:buClr>
              <a:buFontTx/>
              <a:buChar char="•"/>
            </a:pPr>
            <a:r>
              <a:rPr lang="en-US" altLang="ja-JP" sz="1800" dirty="0" smtClean="0">
                <a:solidFill>
                  <a:srgbClr val="000000"/>
                </a:solidFill>
              </a:rPr>
              <a:t>Only Oracle Linux offers this capability</a:t>
            </a:r>
          </a:p>
        </p:txBody>
      </p:sp>
      <p:sp>
        <p:nvSpPr>
          <p:cNvPr id="5" name="Rectangle 7"/>
          <p:cNvSpPr txBox="1">
            <a:spLocks noChangeArrowheads="1"/>
          </p:cNvSpPr>
          <p:nvPr/>
        </p:nvSpPr>
        <p:spPr bwMode="auto">
          <a:xfrm>
            <a:off x="808329" y="206341"/>
            <a:ext cx="7581508"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defRPr/>
            </a:pPr>
            <a:r>
              <a:rPr lang="en-US" sz="2800" b="1" kern="0" dirty="0" smtClean="0">
                <a:solidFill>
                  <a:srgbClr val="000000"/>
                </a:solidFill>
                <a:latin typeface="Arial"/>
                <a:ea typeface="ＭＳ Ｐゴシック" charset="0"/>
                <a:cs typeface="ＭＳ Ｐゴシック" charset="0"/>
              </a:rPr>
              <a:t>We Solve This Problem in Oracle Linux! </a:t>
            </a:r>
          </a:p>
          <a:p>
            <a:pPr>
              <a:defRPr/>
            </a:pPr>
            <a:r>
              <a:rPr lang="en-US" sz="2000" b="1" kern="0" dirty="0" smtClean="0">
                <a:solidFill>
                  <a:schemeClr val="accent1"/>
                </a:solidFill>
                <a:latin typeface="Arial"/>
                <a:ea typeface="ＭＳ Ｐゴシック" charset="0"/>
                <a:cs typeface="ＭＳ Ｐゴシック" charset="0"/>
              </a:rPr>
              <a:t>Zero Downtime Updates with Ksplice</a:t>
            </a:r>
            <a:r>
              <a:rPr lang="en-US" sz="2200" b="1" kern="0" dirty="0" smtClean="0">
                <a:solidFill>
                  <a:srgbClr val="000000"/>
                </a:solidFill>
                <a:latin typeface="Arial"/>
                <a:ea typeface="ＭＳ Ｐゴシック" charset="0"/>
                <a:cs typeface="ＭＳ Ｐゴシック" charset="0"/>
              </a:rPr>
              <a:t/>
            </a:r>
            <a:br>
              <a:rPr lang="en-US" sz="2200" b="1" kern="0" dirty="0" smtClean="0">
                <a:solidFill>
                  <a:srgbClr val="000000"/>
                </a:solidFill>
                <a:latin typeface="Arial"/>
                <a:ea typeface="ＭＳ Ｐゴシック" charset="0"/>
                <a:cs typeface="ＭＳ Ｐゴシック" charset="0"/>
              </a:rPr>
            </a:br>
            <a:r>
              <a:rPr lang="en-US" sz="3200" b="1" kern="0" dirty="0" smtClean="0">
                <a:solidFill>
                  <a:srgbClr val="000000"/>
                </a:solidFill>
                <a:latin typeface="Arial"/>
                <a:ea typeface="ＭＳ Ｐゴシック" charset="0"/>
                <a:cs typeface="ＭＳ Ｐゴシック" charset="0"/>
              </a:rPr>
              <a:t/>
            </a:r>
            <a:br>
              <a:rPr lang="en-US" sz="3200" b="1" kern="0" dirty="0" smtClean="0">
                <a:solidFill>
                  <a:srgbClr val="000000"/>
                </a:solidFill>
                <a:latin typeface="Arial"/>
                <a:ea typeface="ＭＳ Ｐゴシック" charset="0"/>
                <a:cs typeface="ＭＳ Ｐゴシック" charset="0"/>
              </a:rPr>
            </a:br>
            <a:endParaRPr lang="en-US" sz="3200" b="1" kern="0" dirty="0" smtClean="0">
              <a:solidFill>
                <a:srgbClr val="000000"/>
              </a:solidFill>
              <a:latin typeface="Arial"/>
              <a:ea typeface="ＭＳ Ｐゴシック" charset="0"/>
              <a:cs typeface="ＭＳ Ｐゴシック" charset="0"/>
            </a:endParaRPr>
          </a:p>
        </p:txBody>
      </p:sp>
      <p:sp>
        <p:nvSpPr>
          <p:cNvPr id="6" name="TextBox 3"/>
          <p:cNvSpPr txBox="1">
            <a:spLocks noChangeArrowheads="1"/>
          </p:cNvSpPr>
          <p:nvPr/>
        </p:nvSpPr>
        <p:spPr bwMode="auto">
          <a:xfrm>
            <a:off x="1023731" y="3919973"/>
            <a:ext cx="7543798" cy="896373"/>
          </a:xfrm>
          <a:prstGeom prst="rect">
            <a:avLst/>
          </a:prstGeom>
          <a:noFill/>
          <a:ln w="9525">
            <a:noFill/>
            <a:miter lim="800000"/>
            <a:headEnd/>
            <a:tailEnd/>
          </a:ln>
        </p:spPr>
        <p:txBody>
          <a:bodyPr wrap="square" lIns="34267" tIns="17132" rIns="34267" bIns="17132">
            <a:spAutoFit/>
          </a:bodyPr>
          <a:lstStyle/>
          <a:p>
            <a:pPr algn="ctr"/>
            <a:r>
              <a:rPr lang="en-US" sz="2000" b="1" dirty="0" smtClean="0">
                <a:solidFill>
                  <a:srgbClr val="FF0000"/>
                </a:solidFill>
              </a:rPr>
              <a:t>Ksplice Zero Downtime Updates Now Available to Oracle Linux Premier Support Customers; No additional Cost</a:t>
            </a:r>
          </a:p>
          <a:p>
            <a:endParaRPr lang="en-US" sz="1600" b="1" dirty="0" smtClean="0">
              <a:solidFill>
                <a:srgbClr val="000000"/>
              </a:solidFill>
            </a:endParaRPr>
          </a:p>
        </p:txBody>
      </p:sp>
      <p:grpSp>
        <p:nvGrpSpPr>
          <p:cNvPr id="2" name="Group 7"/>
          <p:cNvGrpSpPr>
            <a:grpSpLocks/>
          </p:cNvGrpSpPr>
          <p:nvPr/>
        </p:nvGrpSpPr>
        <p:grpSpPr bwMode="auto">
          <a:xfrm>
            <a:off x="6609327" y="1407942"/>
            <a:ext cx="1590675" cy="1822276"/>
            <a:chOff x="2256" y="1872"/>
            <a:chExt cx="1002" cy="1278"/>
          </a:xfrm>
        </p:grpSpPr>
        <p:pic>
          <p:nvPicPr>
            <p:cNvPr id="8" name="Picture 74"/>
            <p:cNvPicPr>
              <a:picLocks noChangeAspect="1" noChangeArrowheads="1"/>
            </p:cNvPicPr>
            <p:nvPr/>
          </p:nvPicPr>
          <p:blipFill>
            <a:blip r:embed="rId3"/>
            <a:srcRect/>
            <a:stretch>
              <a:fillRect/>
            </a:stretch>
          </p:blipFill>
          <p:spPr bwMode="auto">
            <a:xfrm>
              <a:off x="2772" y="2468"/>
              <a:ext cx="486" cy="682"/>
            </a:xfrm>
            <a:prstGeom prst="rect">
              <a:avLst/>
            </a:prstGeom>
            <a:noFill/>
            <a:ln w="9525">
              <a:noFill/>
              <a:miter lim="800000"/>
              <a:headEnd/>
              <a:tailEnd/>
            </a:ln>
          </p:spPr>
        </p:pic>
        <p:pic>
          <p:nvPicPr>
            <p:cNvPr id="9" name="Picture 8"/>
            <p:cNvPicPr>
              <a:picLocks noChangeAspect="1"/>
            </p:cNvPicPr>
            <p:nvPr/>
          </p:nvPicPr>
          <p:blipFill>
            <a:blip r:embed="rId4"/>
            <a:srcRect/>
            <a:stretch>
              <a:fillRect/>
            </a:stretch>
          </p:blipFill>
          <p:spPr bwMode="auto">
            <a:xfrm>
              <a:off x="2256" y="1872"/>
              <a:ext cx="935" cy="884"/>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AutoShape 3"/>
          <p:cNvSpPr>
            <a:spLocks noChangeArrowheads="1"/>
          </p:cNvSpPr>
          <p:nvPr/>
        </p:nvSpPr>
        <p:spPr bwMode="auto">
          <a:xfrm>
            <a:off x="219075" y="2014538"/>
            <a:ext cx="8655050" cy="2495550"/>
          </a:xfrm>
          <a:prstGeom prst="roundRect">
            <a:avLst>
              <a:gd name="adj" fmla="val 3944"/>
            </a:avLst>
          </a:prstGeom>
          <a:solidFill>
            <a:schemeClr val="bg1"/>
          </a:solidFill>
          <a:ln w="28575">
            <a:solidFill>
              <a:srgbClr val="545F75"/>
            </a:solidFill>
            <a:round/>
            <a:headEnd/>
            <a:tailEnd/>
          </a:ln>
        </p:spPr>
        <p:txBody>
          <a:bodyPr wrap="none" anchor="ctr"/>
          <a:lstStyle/>
          <a:p>
            <a:pPr algn="ctr"/>
            <a:endParaRPr lang="en-US" sz="2200" u="sng" smtClean="0">
              <a:solidFill>
                <a:srgbClr val="000000"/>
              </a:solidFill>
              <a:cs typeface="+mn-cs"/>
            </a:endParaRPr>
          </a:p>
        </p:txBody>
      </p:sp>
      <p:sp>
        <p:nvSpPr>
          <p:cNvPr id="8" name="Rounded Rectangle 7"/>
          <p:cNvSpPr/>
          <p:nvPr/>
        </p:nvSpPr>
        <p:spPr bwMode="auto">
          <a:xfrm>
            <a:off x="1787542" y="2594373"/>
            <a:ext cx="1312863" cy="871538"/>
          </a:xfrm>
          <a:prstGeom prst="roundRect">
            <a:avLst/>
          </a:prstGeom>
          <a:ln/>
          <a:extLst/>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marL="569913" indent="-228600">
              <a:spcBef>
                <a:spcPct val="25000"/>
              </a:spcBef>
              <a:buClr>
                <a:srgbClr val="FD0000"/>
              </a:buClr>
              <a:buFontTx/>
              <a:buChar char="•"/>
              <a:defRPr/>
            </a:pPr>
            <a:endParaRPr lang="en-US" sz="1000">
              <a:solidFill>
                <a:srgbClr val="000000"/>
              </a:solidFill>
            </a:endParaRPr>
          </a:p>
        </p:txBody>
      </p:sp>
      <p:sp>
        <p:nvSpPr>
          <p:cNvPr id="121859" name="Rectangle 2"/>
          <p:cNvSpPr>
            <a:spLocks noGrp="1" noChangeArrowheads="1"/>
          </p:cNvSpPr>
          <p:nvPr>
            <p:ph type="title" idx="4294967295"/>
          </p:nvPr>
        </p:nvSpPr>
        <p:spPr>
          <a:xfrm>
            <a:off x="838200" y="171452"/>
            <a:ext cx="8305800" cy="706041"/>
          </a:xfrm>
        </p:spPr>
        <p:txBody>
          <a:bodyPr/>
          <a:lstStyle/>
          <a:p>
            <a:pPr eaLnBrk="1" hangingPunct="1"/>
            <a:r>
              <a:rPr lang="en-US" sz="2400" dirty="0" smtClean="0">
                <a:ea typeface="ＭＳ Ｐゴシック" pitchFamily="34" charset="-128"/>
              </a:rPr>
              <a:t>Ksplice Available for Oracle Premier Support Customers</a:t>
            </a:r>
            <a:endParaRPr lang="en-US" sz="2400" i="1" dirty="0" smtClean="0">
              <a:solidFill>
                <a:schemeClr val="accent1"/>
              </a:solidFill>
              <a:ea typeface="ＭＳ Ｐゴシック" pitchFamily="34" charset="-128"/>
            </a:endParaRPr>
          </a:p>
        </p:txBody>
      </p:sp>
      <p:sp>
        <p:nvSpPr>
          <p:cNvPr id="121860" name="Rectangle 1"/>
          <p:cNvSpPr>
            <a:spLocks noChangeArrowheads="1"/>
          </p:cNvSpPr>
          <p:nvPr/>
        </p:nvSpPr>
        <p:spPr bwMode="auto">
          <a:xfrm>
            <a:off x="540041" y="680841"/>
            <a:ext cx="8208963" cy="1297791"/>
          </a:xfrm>
          <a:prstGeom prst="rect">
            <a:avLst/>
          </a:prstGeom>
          <a:noFill/>
          <a:ln w="9525">
            <a:noFill/>
            <a:miter lim="800000"/>
            <a:headEnd/>
            <a:tailEnd/>
          </a:ln>
        </p:spPr>
        <p:txBody>
          <a:bodyPr>
            <a:spAutoFit/>
          </a:bodyPr>
          <a:lstStyle/>
          <a:p>
            <a:pPr marL="231775" indent="-231775">
              <a:spcBef>
                <a:spcPts val="500"/>
              </a:spcBef>
              <a:buClr>
                <a:srgbClr val="FD0000"/>
              </a:buClr>
              <a:buFontTx/>
              <a:buChar char="•"/>
            </a:pPr>
            <a:r>
              <a:rPr lang="en-US" sz="1400" dirty="0" smtClean="0">
                <a:solidFill>
                  <a:srgbClr val="000000"/>
                </a:solidFill>
                <a:cs typeface="+mn-cs"/>
              </a:rPr>
              <a:t>Ksplice transforms Oracle Linux updates into zero downtime updates </a:t>
            </a:r>
          </a:p>
          <a:p>
            <a:pPr marL="231775" indent="-231775">
              <a:spcBef>
                <a:spcPts val="500"/>
              </a:spcBef>
              <a:buClr>
                <a:srgbClr val="FD0000"/>
              </a:buClr>
              <a:buFontTx/>
              <a:buChar char="•"/>
            </a:pPr>
            <a:r>
              <a:rPr lang="en-US" sz="1400" dirty="0" smtClean="0">
                <a:solidFill>
                  <a:srgbClr val="000000"/>
                </a:solidFill>
                <a:cs typeface="+mn-cs"/>
              </a:rPr>
              <a:t>Linux servers within the customer environment connect to a Unbreakable Linux Network to download and apply updates while the system is running</a:t>
            </a:r>
          </a:p>
          <a:p>
            <a:pPr marL="231775" indent="-231775">
              <a:spcBef>
                <a:spcPts val="500"/>
              </a:spcBef>
              <a:buClr>
                <a:srgbClr val="FD0000"/>
              </a:buClr>
              <a:buFontTx/>
              <a:buChar char="•"/>
            </a:pPr>
            <a:r>
              <a:rPr lang="en-US" sz="1400" dirty="0" smtClean="0">
                <a:solidFill>
                  <a:srgbClr val="000000"/>
                </a:solidFill>
                <a:cs typeface="+mn-cs"/>
              </a:rPr>
              <a:t>Customers can track the status of their servers via an intuitive web interface and can integrate zero downtime updates into existing management tools via an API</a:t>
            </a:r>
          </a:p>
        </p:txBody>
      </p:sp>
      <p:sp>
        <p:nvSpPr>
          <p:cNvPr id="121861" name="Rectangle 30"/>
          <p:cNvSpPr>
            <a:spLocks noChangeArrowheads="1"/>
          </p:cNvSpPr>
          <p:nvPr/>
        </p:nvSpPr>
        <p:spPr bwMode="auto">
          <a:xfrm>
            <a:off x="1623936" y="3633796"/>
            <a:ext cx="1594004" cy="275545"/>
          </a:xfrm>
          <a:prstGeom prst="rect">
            <a:avLst/>
          </a:prstGeom>
          <a:noFill/>
          <a:ln w="9525">
            <a:noFill/>
            <a:round/>
            <a:headEnd/>
            <a:tailEnd/>
          </a:ln>
        </p:spPr>
        <p:txBody>
          <a:bodyPr wrap="none" lIns="90000" tIns="45000" rIns="90000" bIns="45000">
            <a:spAutoFit/>
          </a:bodyPr>
          <a:lstStyle/>
          <a:p>
            <a:pPr algn="ctr" defTabSz="457200" hangingPunct="0">
              <a:spcBef>
                <a:spcPts val="4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cs typeface="+mn-cs"/>
              </a:rPr>
              <a:t>Ksplice technology</a:t>
            </a:r>
          </a:p>
        </p:txBody>
      </p:sp>
      <p:sp>
        <p:nvSpPr>
          <p:cNvPr id="121862" name="Rectangle 32"/>
          <p:cNvSpPr>
            <a:spLocks noChangeArrowheads="1"/>
          </p:cNvSpPr>
          <p:nvPr/>
        </p:nvSpPr>
        <p:spPr bwMode="auto">
          <a:xfrm>
            <a:off x="208960" y="3639749"/>
            <a:ext cx="1207680" cy="275545"/>
          </a:xfrm>
          <a:prstGeom prst="rect">
            <a:avLst/>
          </a:prstGeom>
          <a:noFill/>
          <a:ln w="9525">
            <a:noFill/>
            <a:round/>
            <a:headEnd/>
            <a:tailEnd/>
          </a:ln>
        </p:spPr>
        <p:txBody>
          <a:bodyPr wrap="none" lIns="90000" tIns="45000" rIns="90000" bIns="45000">
            <a:spAutoFit/>
          </a:bodyPr>
          <a:lstStyle/>
          <a:p>
            <a:pPr algn="ctr" defTabSz="457200" hangingPunct="0">
              <a:spcBef>
                <a:spcPts val="4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smtClean="0">
                <a:solidFill>
                  <a:srgbClr val="000000"/>
                </a:solidFill>
                <a:cs typeface="+mn-cs"/>
              </a:rPr>
              <a:t>Kernel update</a:t>
            </a:r>
          </a:p>
        </p:txBody>
      </p:sp>
      <p:pic>
        <p:nvPicPr>
          <p:cNvPr id="121863" name="Picture 33"/>
          <p:cNvPicPr>
            <a:picLocks noChangeAspect="1" noChangeArrowheads="1"/>
          </p:cNvPicPr>
          <p:nvPr/>
        </p:nvPicPr>
        <p:blipFill>
          <a:blip r:embed="rId3"/>
          <a:srcRect/>
          <a:stretch>
            <a:fillRect/>
          </a:stretch>
        </p:blipFill>
        <p:spPr bwMode="auto">
          <a:xfrm>
            <a:off x="6508767" y="2222897"/>
            <a:ext cx="2271713" cy="1265634"/>
          </a:xfrm>
          <a:prstGeom prst="rect">
            <a:avLst/>
          </a:prstGeom>
          <a:noFill/>
          <a:ln w="9525">
            <a:noFill/>
            <a:round/>
            <a:headEnd/>
            <a:tailEnd/>
          </a:ln>
        </p:spPr>
      </p:pic>
      <p:pic>
        <p:nvPicPr>
          <p:cNvPr id="121864" name="Picture 34"/>
          <p:cNvPicPr>
            <a:picLocks noChangeAspect="1" noChangeArrowheads="1"/>
          </p:cNvPicPr>
          <p:nvPr/>
        </p:nvPicPr>
        <p:blipFill>
          <a:blip r:embed="rId4"/>
          <a:srcRect/>
          <a:stretch>
            <a:fillRect/>
          </a:stretch>
        </p:blipFill>
        <p:spPr bwMode="auto">
          <a:xfrm>
            <a:off x="6400808" y="3361137"/>
            <a:ext cx="512763" cy="1120378"/>
          </a:xfrm>
          <a:prstGeom prst="rect">
            <a:avLst/>
          </a:prstGeom>
          <a:noFill/>
          <a:ln w="9525">
            <a:noFill/>
            <a:round/>
            <a:headEnd/>
            <a:tailEnd/>
          </a:ln>
        </p:spPr>
      </p:pic>
      <p:pic>
        <p:nvPicPr>
          <p:cNvPr id="121865" name="Picture 35"/>
          <p:cNvPicPr>
            <a:picLocks noChangeAspect="1" noChangeArrowheads="1"/>
          </p:cNvPicPr>
          <p:nvPr/>
        </p:nvPicPr>
        <p:blipFill>
          <a:blip r:embed="rId4"/>
          <a:srcRect/>
          <a:stretch>
            <a:fillRect/>
          </a:stretch>
        </p:blipFill>
        <p:spPr bwMode="auto">
          <a:xfrm>
            <a:off x="7580313" y="3361137"/>
            <a:ext cx="512762" cy="1120378"/>
          </a:xfrm>
          <a:prstGeom prst="rect">
            <a:avLst/>
          </a:prstGeom>
          <a:noFill/>
          <a:ln w="9525">
            <a:noFill/>
            <a:round/>
            <a:headEnd/>
            <a:tailEnd/>
          </a:ln>
        </p:spPr>
      </p:pic>
      <p:pic>
        <p:nvPicPr>
          <p:cNvPr id="121866" name="Picture 36"/>
          <p:cNvPicPr>
            <a:picLocks noChangeAspect="1" noChangeArrowheads="1"/>
          </p:cNvPicPr>
          <p:nvPr/>
        </p:nvPicPr>
        <p:blipFill>
          <a:blip r:embed="rId4"/>
          <a:srcRect/>
          <a:stretch>
            <a:fillRect/>
          </a:stretch>
        </p:blipFill>
        <p:spPr bwMode="auto">
          <a:xfrm>
            <a:off x="6991351" y="3361137"/>
            <a:ext cx="512763" cy="1120378"/>
          </a:xfrm>
          <a:prstGeom prst="rect">
            <a:avLst/>
          </a:prstGeom>
          <a:noFill/>
          <a:ln w="9525">
            <a:noFill/>
            <a:round/>
            <a:headEnd/>
            <a:tailEnd/>
          </a:ln>
        </p:spPr>
      </p:pic>
      <p:sp>
        <p:nvSpPr>
          <p:cNvPr id="121867" name="Rectangle 37"/>
          <p:cNvSpPr>
            <a:spLocks noChangeArrowheads="1"/>
          </p:cNvSpPr>
          <p:nvPr/>
        </p:nvSpPr>
        <p:spPr bwMode="auto">
          <a:xfrm>
            <a:off x="6565901" y="4224346"/>
            <a:ext cx="1553928" cy="275545"/>
          </a:xfrm>
          <a:prstGeom prst="rect">
            <a:avLst/>
          </a:prstGeom>
          <a:noFill/>
          <a:ln w="9525">
            <a:noFill/>
            <a:round/>
            <a:headEnd/>
            <a:tailEnd/>
          </a:ln>
        </p:spPr>
        <p:txBody>
          <a:bodyPr wrap="none" lIns="90000" tIns="45000" rIns="90000" bIns="45000">
            <a:spAutoFit/>
          </a:bodyPr>
          <a:lstStyle/>
          <a:p>
            <a:pPr defTabSz="457200" hangingPunct="0">
              <a:spcBef>
                <a:spcPts val="4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smtClean="0">
                <a:solidFill>
                  <a:srgbClr val="000000"/>
                </a:solidFill>
                <a:cs typeface="+mn-cs"/>
              </a:rPr>
              <a:t>Customer systems</a:t>
            </a:r>
          </a:p>
        </p:txBody>
      </p:sp>
      <p:sp>
        <p:nvSpPr>
          <p:cNvPr id="121868" name="Rectangle 39"/>
          <p:cNvSpPr>
            <a:spLocks noChangeArrowheads="1"/>
          </p:cNvSpPr>
          <p:nvPr/>
        </p:nvSpPr>
        <p:spPr bwMode="auto">
          <a:xfrm>
            <a:off x="3505857" y="3632606"/>
            <a:ext cx="1278212" cy="524331"/>
          </a:xfrm>
          <a:prstGeom prst="rect">
            <a:avLst/>
          </a:prstGeom>
          <a:noFill/>
          <a:ln w="9525">
            <a:noFill/>
            <a:round/>
            <a:headEnd/>
            <a:tailEnd/>
          </a:ln>
        </p:spPr>
        <p:txBody>
          <a:bodyPr wrap="none" lIns="90000" tIns="45000" rIns="90000" bIns="45000">
            <a:spAutoFit/>
          </a:bodyPr>
          <a:lstStyle/>
          <a:p>
            <a:pPr algn="ctr" defTabSz="457200" hangingPunct="0">
              <a:spcBef>
                <a:spcPts val="4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smtClean="0">
                <a:solidFill>
                  <a:srgbClr val="000000"/>
                </a:solidFill>
                <a:cs typeface="+mn-cs"/>
              </a:rPr>
              <a:t>Zero downtime</a:t>
            </a:r>
          </a:p>
          <a:p>
            <a:pPr algn="ctr" defTabSz="457200" hangingPunct="0">
              <a:spcBef>
                <a:spcPts val="4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smtClean="0">
                <a:solidFill>
                  <a:srgbClr val="000000"/>
                </a:solidFill>
                <a:cs typeface="+mn-cs"/>
              </a:rPr>
              <a:t>kernel update</a:t>
            </a:r>
          </a:p>
        </p:txBody>
      </p:sp>
      <p:sp>
        <p:nvSpPr>
          <p:cNvPr id="121869" name="Line 41"/>
          <p:cNvSpPr>
            <a:spLocks noChangeShapeType="1"/>
          </p:cNvSpPr>
          <p:nvPr/>
        </p:nvSpPr>
        <p:spPr bwMode="auto">
          <a:xfrm>
            <a:off x="1187450" y="3126581"/>
            <a:ext cx="457200" cy="1191"/>
          </a:xfrm>
          <a:prstGeom prst="line">
            <a:avLst/>
          </a:prstGeom>
          <a:noFill/>
          <a:ln w="28575">
            <a:solidFill>
              <a:srgbClr val="000000"/>
            </a:solidFill>
            <a:round/>
            <a:headEnd/>
            <a:tailEnd type="triangle" w="med" len="med"/>
          </a:ln>
        </p:spPr>
        <p:txBody>
          <a:bodyPr/>
          <a:lstStyle/>
          <a:p>
            <a:pPr>
              <a:spcBef>
                <a:spcPct val="20000"/>
              </a:spcBef>
              <a:buClr>
                <a:srgbClr val="FD0000"/>
              </a:buClr>
              <a:buFontTx/>
              <a:buChar char="•"/>
            </a:pPr>
            <a:endParaRPr lang="en-US" sz="2800" smtClean="0">
              <a:solidFill>
                <a:srgbClr val="000000"/>
              </a:solidFill>
              <a:cs typeface="+mn-cs"/>
            </a:endParaRPr>
          </a:p>
        </p:txBody>
      </p:sp>
      <p:sp>
        <p:nvSpPr>
          <p:cNvPr id="121870" name="Line 42"/>
          <p:cNvSpPr>
            <a:spLocks noChangeShapeType="1"/>
          </p:cNvSpPr>
          <p:nvPr/>
        </p:nvSpPr>
        <p:spPr bwMode="auto">
          <a:xfrm>
            <a:off x="3205163" y="3119437"/>
            <a:ext cx="512762" cy="1191"/>
          </a:xfrm>
          <a:prstGeom prst="line">
            <a:avLst/>
          </a:prstGeom>
          <a:noFill/>
          <a:ln w="28575">
            <a:solidFill>
              <a:srgbClr val="000000"/>
            </a:solidFill>
            <a:round/>
            <a:headEnd/>
            <a:tailEnd type="triangle" w="med" len="med"/>
          </a:ln>
        </p:spPr>
        <p:txBody>
          <a:bodyPr/>
          <a:lstStyle/>
          <a:p>
            <a:pPr>
              <a:spcBef>
                <a:spcPct val="20000"/>
              </a:spcBef>
              <a:buClr>
                <a:srgbClr val="FD0000"/>
              </a:buClr>
              <a:buFontTx/>
              <a:buChar char="•"/>
            </a:pPr>
            <a:endParaRPr lang="en-US" sz="2800" smtClean="0">
              <a:solidFill>
                <a:srgbClr val="000000"/>
              </a:solidFill>
              <a:cs typeface="+mn-cs"/>
            </a:endParaRPr>
          </a:p>
        </p:txBody>
      </p:sp>
      <p:sp>
        <p:nvSpPr>
          <p:cNvPr id="121871" name="Line 43"/>
          <p:cNvSpPr>
            <a:spLocks noChangeShapeType="1"/>
          </p:cNvSpPr>
          <p:nvPr/>
        </p:nvSpPr>
        <p:spPr bwMode="auto">
          <a:xfrm>
            <a:off x="4721238" y="3139686"/>
            <a:ext cx="1679575" cy="4763"/>
          </a:xfrm>
          <a:prstGeom prst="line">
            <a:avLst/>
          </a:prstGeom>
          <a:noFill/>
          <a:ln w="28575">
            <a:solidFill>
              <a:srgbClr val="000000"/>
            </a:solidFill>
            <a:round/>
            <a:headEnd/>
            <a:tailEnd type="triangle" w="med" len="med"/>
          </a:ln>
        </p:spPr>
        <p:txBody>
          <a:bodyPr/>
          <a:lstStyle/>
          <a:p>
            <a:pPr>
              <a:spcBef>
                <a:spcPct val="20000"/>
              </a:spcBef>
              <a:buClr>
                <a:srgbClr val="FD0000"/>
              </a:buClr>
              <a:buFontTx/>
              <a:buChar char="•"/>
            </a:pPr>
            <a:endParaRPr lang="en-US" sz="2800" smtClean="0">
              <a:solidFill>
                <a:srgbClr val="000000"/>
              </a:solidFill>
              <a:cs typeface="+mn-cs"/>
            </a:endParaRPr>
          </a:p>
        </p:txBody>
      </p:sp>
      <p:pic>
        <p:nvPicPr>
          <p:cNvPr id="121872" name="Picture 3" descr="codea004.gif"/>
          <p:cNvPicPr>
            <a:picLocks noChangeAspect="1"/>
          </p:cNvPicPr>
          <p:nvPr/>
        </p:nvPicPr>
        <p:blipFill>
          <a:blip r:embed="rId5"/>
          <a:srcRect/>
          <a:stretch>
            <a:fillRect/>
          </a:stretch>
        </p:blipFill>
        <p:spPr bwMode="auto">
          <a:xfrm>
            <a:off x="376240" y="2625328"/>
            <a:ext cx="650875" cy="738188"/>
          </a:xfrm>
          <a:prstGeom prst="rect">
            <a:avLst/>
          </a:prstGeom>
          <a:noFill/>
          <a:ln w="9525">
            <a:noFill/>
            <a:miter lim="800000"/>
            <a:headEnd/>
            <a:tailEnd/>
          </a:ln>
        </p:spPr>
      </p:pic>
      <p:pic>
        <p:nvPicPr>
          <p:cNvPr id="121873" name="Picture 4" descr="codea009.gif"/>
          <p:cNvPicPr>
            <a:picLocks noChangeAspect="1"/>
          </p:cNvPicPr>
          <p:nvPr/>
        </p:nvPicPr>
        <p:blipFill>
          <a:blip r:embed="rId6"/>
          <a:srcRect/>
          <a:stretch>
            <a:fillRect/>
          </a:stretch>
        </p:blipFill>
        <p:spPr bwMode="auto">
          <a:xfrm>
            <a:off x="3865580" y="2613424"/>
            <a:ext cx="604837" cy="801290"/>
          </a:xfrm>
          <a:prstGeom prst="rect">
            <a:avLst/>
          </a:prstGeom>
          <a:noFill/>
          <a:ln w="9525">
            <a:noFill/>
            <a:miter lim="800000"/>
            <a:headEnd/>
            <a:tailEnd/>
          </a:ln>
        </p:spPr>
      </p:pic>
      <p:grpSp>
        <p:nvGrpSpPr>
          <p:cNvPr id="2" name="Group 27"/>
          <p:cNvGrpSpPr>
            <a:grpSpLocks/>
          </p:cNvGrpSpPr>
          <p:nvPr/>
        </p:nvGrpSpPr>
        <p:grpSpPr bwMode="auto">
          <a:xfrm>
            <a:off x="2089158" y="2619384"/>
            <a:ext cx="2430463" cy="802481"/>
            <a:chOff x="-2197671" y="1323404"/>
            <a:chExt cx="4167913" cy="1800423"/>
          </a:xfrm>
        </p:grpSpPr>
        <p:sp>
          <p:nvSpPr>
            <p:cNvPr id="29" name="Shape 28"/>
            <p:cNvSpPr>
              <a:spLocks/>
            </p:cNvSpPr>
            <p:nvPr/>
          </p:nvSpPr>
          <p:spPr bwMode="auto">
            <a:xfrm>
              <a:off x="-2197671" y="1323404"/>
              <a:ext cx="873874" cy="910897"/>
            </a:xfrm>
            <a:custGeom>
              <a:avLst/>
              <a:gdLst>
                <a:gd name="T0" fmla="*/ 571130 w 873874"/>
                <a:gd name="T1" fmla="*/ 166529 h 910897"/>
                <a:gd name="T2" fmla="*/ 671308 w 873874"/>
                <a:gd name="T3" fmla="*/ 77172 h 910897"/>
                <a:gd name="T4" fmla="*/ 758977 w 873874"/>
                <a:gd name="T5" fmla="*/ 155220 h 910897"/>
                <a:gd name="T6" fmla="*/ 681813 w 873874"/>
                <a:gd name="T7" fmla="*/ 265066 h 910897"/>
                <a:gd name="T8" fmla="*/ 714776 w 873874"/>
                <a:gd name="T9" fmla="*/ 325640 h 910897"/>
                <a:gd name="T10" fmla="*/ 848850 w 873874"/>
                <a:gd name="T11" fmla="*/ 318976 h 910897"/>
                <a:gd name="T12" fmla="*/ 868888 w 873874"/>
                <a:gd name="T13" fmla="*/ 439547 h 910897"/>
                <a:gd name="T14" fmla="*/ 739865 w 873874"/>
                <a:gd name="T15" fmla="*/ 476608 h 910897"/>
                <a:gd name="T16" fmla="*/ 728417 w 873874"/>
                <a:gd name="T17" fmla="*/ 545491 h 910897"/>
                <a:gd name="T18" fmla="*/ 838187 w 873874"/>
                <a:gd name="T19" fmla="*/ 622763 h 910897"/>
                <a:gd name="T20" fmla="*/ 780672 w 873874"/>
                <a:gd name="T21" fmla="*/ 728457 h 910897"/>
                <a:gd name="T22" fmla="*/ 656174 w 873874"/>
                <a:gd name="T23" fmla="*/ 678249 h 910897"/>
                <a:gd name="T24" fmla="*/ 605672 w 873874"/>
                <a:gd name="T25" fmla="*/ 723209 h 910897"/>
                <a:gd name="T26" fmla="*/ 639339 w 873874"/>
                <a:gd name="T27" fmla="*/ 853159 h 910897"/>
                <a:gd name="T28" fmla="*/ 532311 w 873874"/>
                <a:gd name="T29" fmla="*/ 894490 h 910897"/>
                <a:gd name="T30" fmla="*/ 469900 w 873874"/>
                <a:gd name="T31" fmla="*/ 775640 h 910897"/>
                <a:gd name="T32" fmla="*/ 403975 w 873874"/>
                <a:gd name="T33" fmla="*/ 775640 h 910897"/>
                <a:gd name="T34" fmla="*/ 341563 w 873874"/>
                <a:gd name="T35" fmla="*/ 894490 h 910897"/>
                <a:gd name="T36" fmla="*/ 234535 w 873874"/>
                <a:gd name="T37" fmla="*/ 853159 h 910897"/>
                <a:gd name="T38" fmla="*/ 268202 w 873874"/>
                <a:gd name="T39" fmla="*/ 723209 h 910897"/>
                <a:gd name="T40" fmla="*/ 217700 w 873874"/>
                <a:gd name="T41" fmla="*/ 678249 h 910897"/>
                <a:gd name="T42" fmla="*/ 93202 w 873874"/>
                <a:gd name="T43" fmla="*/ 728457 h 910897"/>
                <a:gd name="T44" fmla="*/ 35687 w 873874"/>
                <a:gd name="T45" fmla="*/ 622763 h 910897"/>
                <a:gd name="T46" fmla="*/ 145457 w 873874"/>
                <a:gd name="T47" fmla="*/ 545490 h 910897"/>
                <a:gd name="T48" fmla="*/ 134009 w 873874"/>
                <a:gd name="T49" fmla="*/ 476607 h 910897"/>
                <a:gd name="T50" fmla="*/ 4986 w 873874"/>
                <a:gd name="T51" fmla="*/ 439547 h 910897"/>
                <a:gd name="T52" fmla="*/ 25024 w 873874"/>
                <a:gd name="T53" fmla="*/ 318976 h 910897"/>
                <a:gd name="T54" fmla="*/ 159099 w 873874"/>
                <a:gd name="T55" fmla="*/ 325640 h 910897"/>
                <a:gd name="T56" fmla="*/ 192062 w 873874"/>
                <a:gd name="T57" fmla="*/ 265066 h 910897"/>
                <a:gd name="T58" fmla="*/ 114897 w 873874"/>
                <a:gd name="T59" fmla="*/ 155220 h 910897"/>
                <a:gd name="T60" fmla="*/ 202566 w 873874"/>
                <a:gd name="T61" fmla="*/ 77172 h 910897"/>
                <a:gd name="T62" fmla="*/ 302744 w 873874"/>
                <a:gd name="T63" fmla="*/ 166529 h 910897"/>
                <a:gd name="T64" fmla="*/ 364694 w 873874"/>
                <a:gd name="T65" fmla="*/ 142606 h 910897"/>
                <a:gd name="T66" fmla="*/ 380100 w 873874"/>
                <a:gd name="T67" fmla="*/ 9253 h 910897"/>
                <a:gd name="T68" fmla="*/ 493774 w 873874"/>
                <a:gd name="T69" fmla="*/ 9253 h 910897"/>
                <a:gd name="T70" fmla="*/ 509180 w 873874"/>
                <a:gd name="T71" fmla="*/ 142606 h 910897"/>
                <a:gd name="T72" fmla="*/ 571130 w 873874"/>
                <a:gd name="T73" fmla="*/ 166529 h 9108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3874"/>
                <a:gd name="T112" fmla="*/ 0 h 910897"/>
                <a:gd name="T113" fmla="*/ 873874 w 873874"/>
                <a:gd name="T114" fmla="*/ 910897 h 9108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3874" h="910897">
                  <a:moveTo>
                    <a:pt x="571130" y="166529"/>
                  </a:moveTo>
                  <a:lnTo>
                    <a:pt x="671308" y="77172"/>
                  </a:lnTo>
                  <a:lnTo>
                    <a:pt x="758977" y="155220"/>
                  </a:lnTo>
                  <a:lnTo>
                    <a:pt x="681813" y="265066"/>
                  </a:lnTo>
                  <a:cubicBezTo>
                    <a:pt x="694841" y="283928"/>
                    <a:pt x="705893" y="304239"/>
                    <a:pt x="714776" y="325640"/>
                  </a:cubicBezTo>
                  <a:lnTo>
                    <a:pt x="848850" y="318976"/>
                  </a:lnTo>
                  <a:lnTo>
                    <a:pt x="868888" y="439547"/>
                  </a:lnTo>
                  <a:lnTo>
                    <a:pt x="739865" y="476608"/>
                  </a:lnTo>
                  <a:cubicBezTo>
                    <a:pt x="738417" y="499942"/>
                    <a:pt x="734579" y="523039"/>
                    <a:pt x="728417" y="545491"/>
                  </a:cubicBezTo>
                  <a:lnTo>
                    <a:pt x="838187" y="622763"/>
                  </a:lnTo>
                  <a:lnTo>
                    <a:pt x="780672" y="728457"/>
                  </a:lnTo>
                  <a:lnTo>
                    <a:pt x="656174" y="678249"/>
                  </a:lnTo>
                  <a:cubicBezTo>
                    <a:pt x="640928" y="695136"/>
                    <a:pt x="623994" y="710212"/>
                    <a:pt x="605672" y="723209"/>
                  </a:cubicBezTo>
                  <a:lnTo>
                    <a:pt x="639339" y="853159"/>
                  </a:lnTo>
                  <a:lnTo>
                    <a:pt x="532311" y="894490"/>
                  </a:lnTo>
                  <a:lnTo>
                    <a:pt x="469900" y="775640"/>
                  </a:lnTo>
                  <a:cubicBezTo>
                    <a:pt x="447990" y="778179"/>
                    <a:pt x="425885" y="778179"/>
                    <a:pt x="403975" y="775640"/>
                  </a:cubicBezTo>
                  <a:lnTo>
                    <a:pt x="341563" y="894490"/>
                  </a:lnTo>
                  <a:lnTo>
                    <a:pt x="234535" y="853159"/>
                  </a:lnTo>
                  <a:lnTo>
                    <a:pt x="268202" y="723209"/>
                  </a:lnTo>
                  <a:cubicBezTo>
                    <a:pt x="249880" y="710212"/>
                    <a:pt x="232946" y="695136"/>
                    <a:pt x="217700" y="678249"/>
                  </a:cubicBezTo>
                  <a:lnTo>
                    <a:pt x="93202" y="728457"/>
                  </a:lnTo>
                  <a:lnTo>
                    <a:pt x="35687" y="622763"/>
                  </a:lnTo>
                  <a:lnTo>
                    <a:pt x="145457" y="545490"/>
                  </a:lnTo>
                  <a:cubicBezTo>
                    <a:pt x="139296" y="523038"/>
                    <a:pt x="135457" y="499941"/>
                    <a:pt x="134009" y="476607"/>
                  </a:cubicBezTo>
                  <a:lnTo>
                    <a:pt x="4986" y="439547"/>
                  </a:lnTo>
                  <a:lnTo>
                    <a:pt x="25024" y="318976"/>
                  </a:lnTo>
                  <a:lnTo>
                    <a:pt x="159099" y="325640"/>
                  </a:lnTo>
                  <a:cubicBezTo>
                    <a:pt x="167982" y="304239"/>
                    <a:pt x="179034" y="283928"/>
                    <a:pt x="192062" y="265066"/>
                  </a:cubicBezTo>
                  <a:lnTo>
                    <a:pt x="114897" y="155220"/>
                  </a:lnTo>
                  <a:lnTo>
                    <a:pt x="202566" y="77172"/>
                  </a:lnTo>
                  <a:lnTo>
                    <a:pt x="302744" y="166529"/>
                  </a:lnTo>
                  <a:cubicBezTo>
                    <a:pt x="322514" y="156193"/>
                    <a:pt x="343287" y="148171"/>
                    <a:pt x="364694" y="142606"/>
                  </a:cubicBezTo>
                  <a:lnTo>
                    <a:pt x="380100" y="9253"/>
                  </a:lnTo>
                  <a:lnTo>
                    <a:pt x="493774" y="9253"/>
                  </a:lnTo>
                  <a:lnTo>
                    <a:pt x="509180" y="142606"/>
                  </a:lnTo>
                  <a:cubicBezTo>
                    <a:pt x="530587" y="148171"/>
                    <a:pt x="551359" y="156192"/>
                    <a:pt x="571130" y="166529"/>
                  </a:cubicBezTo>
                  <a:close/>
                </a:path>
              </a:pathLst>
            </a:custGeom>
            <a:gradFill rotWithShape="1">
              <a:gsLst>
                <a:gs pos="0">
                  <a:srgbClr val="FF6868"/>
                </a:gs>
                <a:gs pos="100000">
                  <a:srgbClr val="FF0000"/>
                </a:gs>
              </a:gsLst>
              <a:lin ang="5400000"/>
            </a:gradFill>
            <a:ln w="9525">
              <a:solidFill>
                <a:srgbClr val="D9D9D9"/>
              </a:solidFill>
              <a:round/>
              <a:headEnd/>
              <a:tailEnd/>
            </a:ln>
            <a:effectLst>
              <a:outerShdw dist="23000" dir="5400000" rotWithShape="0">
                <a:srgbClr val="000000">
                  <a:alpha val="34998"/>
                </a:srgbClr>
              </a:outerShdw>
            </a:effectLst>
          </p:spPr>
          <p:txBody>
            <a:bodyPr/>
            <a:lstStyle/>
            <a:p>
              <a:pPr>
                <a:spcBef>
                  <a:spcPct val="20000"/>
                </a:spcBef>
                <a:buClr>
                  <a:srgbClr val="FD0000"/>
                </a:buClr>
                <a:buFontTx/>
                <a:buChar char="•"/>
              </a:pPr>
              <a:endParaRPr lang="en-US" sz="2800" smtClean="0">
                <a:solidFill>
                  <a:srgbClr val="000000"/>
                </a:solidFill>
                <a:cs typeface="+mn-cs"/>
              </a:endParaRPr>
            </a:p>
          </p:txBody>
        </p:sp>
        <p:sp>
          <p:nvSpPr>
            <p:cNvPr id="30" name="Shape 4"/>
            <p:cNvSpPr/>
            <p:nvPr/>
          </p:nvSpPr>
          <p:spPr>
            <a:xfrm>
              <a:off x="1047366" y="1334089"/>
              <a:ext cx="922876" cy="793362"/>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a:lnSpc>
                  <a:spcPct val="90000"/>
                </a:lnSpc>
                <a:spcAft>
                  <a:spcPct val="35000"/>
                </a:spcAft>
                <a:defRPr/>
              </a:pPr>
              <a:endParaRPr lang="en-US" sz="1600" u="sng" dirty="0">
                <a:solidFill>
                  <a:srgbClr val="FFFFFF"/>
                </a:solidFill>
              </a:endParaRPr>
            </a:p>
          </p:txBody>
        </p:sp>
      </p:grpSp>
      <p:sp>
        <p:nvSpPr>
          <p:cNvPr id="121875" name="Rectangle 39"/>
          <p:cNvSpPr>
            <a:spLocks noChangeArrowheads="1"/>
          </p:cNvSpPr>
          <p:nvPr/>
        </p:nvSpPr>
        <p:spPr bwMode="auto">
          <a:xfrm>
            <a:off x="6428513" y="2307440"/>
            <a:ext cx="609759" cy="275545"/>
          </a:xfrm>
          <a:prstGeom prst="rect">
            <a:avLst/>
          </a:prstGeom>
          <a:noFill/>
          <a:ln w="9525">
            <a:noFill/>
            <a:round/>
            <a:headEnd/>
            <a:tailEnd/>
          </a:ln>
        </p:spPr>
        <p:txBody>
          <a:bodyPr wrap="none" lIns="90000" tIns="45000" rIns="90000" bIns="45000">
            <a:spAutoFit/>
          </a:bodyPr>
          <a:lstStyle/>
          <a:p>
            <a:pPr algn="ctr" defTabSz="457200" hangingPunct="0">
              <a:spcBef>
                <a:spcPts val="4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smtClean="0">
                <a:solidFill>
                  <a:srgbClr val="000000"/>
                </a:solidFill>
                <a:cs typeface="+mn-cs"/>
              </a:rPr>
              <a:t>Client</a:t>
            </a:r>
          </a:p>
        </p:txBody>
      </p:sp>
      <p:pic>
        <p:nvPicPr>
          <p:cNvPr id="121876" name="Picture 11" descr="ksplice-logo"/>
          <p:cNvPicPr>
            <a:picLocks noChangeAspect="1" noChangeArrowheads="1"/>
          </p:cNvPicPr>
          <p:nvPr/>
        </p:nvPicPr>
        <p:blipFill>
          <a:blip r:embed="rId7"/>
          <a:srcRect/>
          <a:stretch>
            <a:fillRect/>
          </a:stretch>
        </p:blipFill>
        <p:spPr bwMode="auto">
          <a:xfrm>
            <a:off x="6288088" y="2120504"/>
            <a:ext cx="844550" cy="200025"/>
          </a:xfrm>
          <a:prstGeom prst="rect">
            <a:avLst/>
          </a:prstGeom>
          <a:noFill/>
          <a:ln w="9525">
            <a:noFill/>
            <a:miter lim="800000"/>
            <a:headEnd/>
            <a:tailEnd/>
          </a:ln>
        </p:spPr>
      </p:pic>
      <p:pic>
        <p:nvPicPr>
          <p:cNvPr id="121877" name="Picture 11" descr="ksplice-logo"/>
          <p:cNvPicPr>
            <a:picLocks noChangeAspect="1" noChangeArrowheads="1"/>
          </p:cNvPicPr>
          <p:nvPr/>
        </p:nvPicPr>
        <p:blipFill>
          <a:blip r:embed="rId7"/>
          <a:srcRect/>
          <a:stretch>
            <a:fillRect/>
          </a:stretch>
        </p:blipFill>
        <p:spPr bwMode="auto">
          <a:xfrm>
            <a:off x="1724042" y="2193133"/>
            <a:ext cx="1343025" cy="319088"/>
          </a:xfrm>
          <a:prstGeom prst="rect">
            <a:avLst/>
          </a:prstGeom>
          <a:noFill/>
          <a:ln w="9525">
            <a:noFill/>
            <a:miter lim="800000"/>
            <a:headEnd/>
            <a:tailEnd/>
          </a:ln>
        </p:spPr>
      </p:pic>
    </p:spTree>
  </p:cSld>
  <p:clrMapOvr>
    <a:masterClrMapping/>
  </p:clrMapOvr>
  <p:transition advClick="0">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Wide Red"/>
          <p:cNvPicPr>
            <a:picLocks noChangeAspect="1" noChangeArrowheads="1"/>
          </p:cNvPicPr>
          <p:nvPr/>
        </p:nvPicPr>
        <p:blipFill>
          <a:blip r:embed="rId3"/>
          <a:srcRect/>
          <a:stretch>
            <a:fillRect/>
          </a:stretch>
        </p:blipFill>
        <p:spPr bwMode="auto">
          <a:xfrm>
            <a:off x="0" y="0"/>
            <a:ext cx="9144000" cy="2800350"/>
          </a:xfrm>
          <a:prstGeom prst="rect">
            <a:avLst/>
          </a:prstGeom>
          <a:noFill/>
          <a:ln w="9525">
            <a:noFill/>
            <a:miter lim="800000"/>
            <a:headEnd/>
            <a:tailEnd/>
          </a:ln>
        </p:spPr>
      </p:pic>
      <p:sp>
        <p:nvSpPr>
          <p:cNvPr id="133122" name="Rectangle 3"/>
          <p:cNvSpPr>
            <a:spLocks noChangeArrowheads="1"/>
          </p:cNvSpPr>
          <p:nvPr/>
        </p:nvSpPr>
        <p:spPr bwMode="auto">
          <a:xfrm>
            <a:off x="762000" y="3028950"/>
            <a:ext cx="8153400" cy="571500"/>
          </a:xfrm>
          <a:prstGeom prst="rect">
            <a:avLst/>
          </a:prstGeom>
          <a:noFill/>
          <a:ln w="9525">
            <a:noFill/>
            <a:miter lim="800000"/>
            <a:headEnd/>
            <a:tailEnd/>
          </a:ln>
        </p:spPr>
        <p:txBody>
          <a:bodyPr lIns="0" tIns="0" rIns="0" bIns="0"/>
          <a:lstStyle/>
          <a:p>
            <a:pPr algn="r">
              <a:spcBef>
                <a:spcPct val="20000"/>
              </a:spcBef>
              <a:buClr>
                <a:srgbClr val="FD0000"/>
              </a:buClr>
              <a:buFont typeface="Univers" pitchFamily="34" charset="0"/>
              <a:buNone/>
            </a:pPr>
            <a:r>
              <a:rPr lang="en-US" sz="3000" dirty="0" smtClean="0">
                <a:solidFill>
                  <a:srgbClr val="000000"/>
                </a:solidFill>
                <a:ea typeface="MS PGothic" pitchFamily="34" charset="-128"/>
                <a:cs typeface="+mn-cs"/>
              </a:rPr>
              <a:t>Integrated, Optimized, More Tools</a:t>
            </a:r>
            <a:endParaRPr lang="en-US" sz="3000" u="sng" dirty="0" smtClean="0">
              <a:solidFill>
                <a:srgbClr val="000000"/>
              </a:solidFill>
              <a:ea typeface="MS PGothic" pitchFamily="34" charset="-128"/>
              <a:cs typeface="+mn-cs"/>
            </a:endParaRPr>
          </a:p>
          <a:p>
            <a:pPr algn="ctr">
              <a:spcBef>
                <a:spcPct val="20000"/>
              </a:spcBef>
              <a:buClr>
                <a:srgbClr val="FD0000"/>
              </a:buClr>
              <a:buFont typeface="Univers" pitchFamily="34" charset="0"/>
              <a:buNone/>
            </a:pPr>
            <a:endParaRPr lang="en-US" sz="2600" dirty="0" smtClean="0">
              <a:solidFill>
                <a:srgbClr val="000000"/>
              </a:solidFill>
              <a:ea typeface="MS PGothic" pitchFamily="34" charset="-128"/>
              <a:cs typeface="+mn-cs"/>
            </a:endParaRPr>
          </a:p>
          <a:p>
            <a:pPr algn="ctr">
              <a:spcBef>
                <a:spcPct val="20000"/>
              </a:spcBef>
              <a:buClr>
                <a:srgbClr val="FD0000"/>
              </a:buClr>
              <a:buFont typeface="Univers" pitchFamily="34" charset="0"/>
              <a:buNone/>
            </a:pPr>
            <a:endParaRPr lang="en-US" sz="2600" dirty="0" smtClean="0">
              <a:solidFill>
                <a:srgbClr val="000000"/>
              </a:solidFill>
              <a:ea typeface="MS PGothic" pitchFamily="34" charset="-128"/>
              <a:cs typeface="+mn-cs"/>
            </a:endParaRPr>
          </a:p>
        </p:txBody>
      </p:sp>
      <p:sp>
        <p:nvSpPr>
          <p:cNvPr id="133123" name="Rectangle 4"/>
          <p:cNvSpPr>
            <a:spLocks noChangeArrowheads="1"/>
          </p:cNvSpPr>
          <p:nvPr/>
        </p:nvSpPr>
        <p:spPr bwMode="auto">
          <a:xfrm>
            <a:off x="2505076" y="1657350"/>
            <a:ext cx="6334125" cy="971550"/>
          </a:xfrm>
          <a:prstGeom prst="rect">
            <a:avLst/>
          </a:prstGeom>
          <a:noFill/>
          <a:ln w="9525">
            <a:noFill/>
            <a:miter lim="800000"/>
            <a:headEnd/>
            <a:tailEnd/>
          </a:ln>
        </p:spPr>
        <p:txBody>
          <a:bodyPr lIns="0" tIns="0" rIns="0" bIns="0" anchor="b"/>
          <a:lstStyle/>
          <a:p>
            <a:pPr algn="r">
              <a:spcBef>
                <a:spcPct val="20000"/>
              </a:spcBef>
              <a:buClr>
                <a:srgbClr val="FD0000"/>
              </a:buClr>
              <a:buFont typeface="Univers" pitchFamily="34" charset="0"/>
              <a:buNone/>
            </a:pPr>
            <a:r>
              <a:rPr lang="en-US" sz="3600" dirty="0" smtClean="0">
                <a:solidFill>
                  <a:srgbClr val="FFFFFF"/>
                </a:solidFill>
                <a:ea typeface="MS PGothic" pitchFamily="34" charset="-128"/>
                <a:cs typeface="+mn-cs"/>
              </a:rPr>
              <a:t>Oracle Linux</a:t>
            </a:r>
          </a:p>
        </p:txBody>
      </p:sp>
      <p:pic>
        <p:nvPicPr>
          <p:cNvPr id="133124" name="Picture 6" descr="O_Linux_clr"/>
          <p:cNvPicPr>
            <a:picLocks noChangeAspect="1" noChangeArrowheads="1"/>
          </p:cNvPicPr>
          <p:nvPr/>
        </p:nvPicPr>
        <p:blipFill>
          <a:blip r:embed="rId4"/>
          <a:srcRect/>
          <a:stretch>
            <a:fillRect/>
          </a:stretch>
        </p:blipFill>
        <p:spPr bwMode="auto">
          <a:xfrm>
            <a:off x="457214" y="342901"/>
            <a:ext cx="2378075" cy="86082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914400" y="171452"/>
            <a:ext cx="7581900" cy="706041"/>
          </a:xfrm>
        </p:spPr>
        <p:txBody>
          <a:bodyPr/>
          <a:lstStyle/>
          <a:p>
            <a:pPr eaLnBrk="1" hangingPunct="1"/>
            <a:r>
              <a:rPr lang="en-US" sz="2800" dirty="0" smtClean="0"/>
              <a:t>Oracle Management Pack for Linux</a:t>
            </a:r>
            <a:r>
              <a:rPr lang="en-US" sz="2400" dirty="0" smtClean="0"/>
              <a:t/>
            </a:r>
            <a:br>
              <a:rPr lang="en-US" sz="2400" dirty="0" smtClean="0"/>
            </a:br>
            <a:r>
              <a:rPr lang="en-US" sz="2200" dirty="0" smtClean="0">
                <a:solidFill>
                  <a:schemeClr val="accent1"/>
                </a:solidFill>
              </a:rPr>
              <a:t>Integrated Apps to Disk Management</a:t>
            </a:r>
          </a:p>
        </p:txBody>
      </p:sp>
      <p:sp>
        <p:nvSpPr>
          <p:cNvPr id="137218" name="Content Placeholder 2"/>
          <p:cNvSpPr>
            <a:spLocks noGrp="1"/>
          </p:cNvSpPr>
          <p:nvPr>
            <p:ph idx="1"/>
          </p:nvPr>
        </p:nvSpPr>
        <p:spPr>
          <a:xfrm>
            <a:off x="1002425" y="1199911"/>
            <a:ext cx="7656153" cy="3229753"/>
          </a:xfrm>
        </p:spPr>
        <p:txBody>
          <a:bodyPr/>
          <a:lstStyle/>
          <a:p>
            <a:r>
              <a:rPr lang="en-US" sz="2000" dirty="0" smtClean="0"/>
              <a:t>Included free with Oracle Linux Basic and Premier support levels</a:t>
            </a:r>
          </a:p>
          <a:p>
            <a:r>
              <a:rPr lang="en-US" sz="2000" dirty="0" smtClean="0"/>
              <a:t>Linux server management features :</a:t>
            </a:r>
          </a:p>
          <a:p>
            <a:pPr lvl="1"/>
            <a:r>
              <a:rPr lang="en-US" dirty="0" smtClean="0"/>
              <a:t>Remote Administration</a:t>
            </a:r>
          </a:p>
          <a:p>
            <a:pPr lvl="1"/>
            <a:r>
              <a:rPr lang="en-US" dirty="0" smtClean="0"/>
              <a:t>Configuration Management</a:t>
            </a:r>
          </a:p>
          <a:p>
            <a:pPr lvl="1"/>
            <a:r>
              <a:rPr lang="en-US" dirty="0" smtClean="0"/>
              <a:t>Linux Patching</a:t>
            </a:r>
          </a:p>
          <a:p>
            <a:pPr lvl="1"/>
            <a:r>
              <a:rPr lang="en-US" dirty="0" smtClean="0"/>
              <a:t>Bare Metal OS Provisioning</a:t>
            </a:r>
          </a:p>
          <a:p>
            <a:pPr lvl="1"/>
            <a:r>
              <a:rPr lang="en-US" dirty="0" smtClean="0"/>
              <a:t>Cloud Control Integration</a:t>
            </a:r>
          </a:p>
          <a:p>
            <a:pPr lvl="1"/>
            <a:r>
              <a:rPr lang="en-US" dirty="0" smtClean="0"/>
              <a:t>OS Performance Monitoring</a:t>
            </a:r>
          </a:p>
          <a:p>
            <a:pPr lvl="1"/>
            <a:r>
              <a:rPr lang="en-US" dirty="0" smtClean="0"/>
              <a:t>Policy Management</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914400" y="171452"/>
            <a:ext cx="7581900" cy="706041"/>
          </a:xfrm>
        </p:spPr>
        <p:txBody>
          <a:bodyPr/>
          <a:lstStyle/>
          <a:p>
            <a:pPr eaLnBrk="1" hangingPunct="1"/>
            <a:r>
              <a:rPr lang="en-US" sz="2800" dirty="0" smtClean="0"/>
              <a:t>Oracle Clusterware</a:t>
            </a:r>
            <a:r>
              <a:rPr lang="en-US" sz="2400" dirty="0" smtClean="0"/>
              <a:t/>
            </a:r>
            <a:br>
              <a:rPr lang="en-US" sz="2400" dirty="0" smtClean="0"/>
            </a:br>
            <a:r>
              <a:rPr lang="en-US" sz="2200" dirty="0" smtClean="0">
                <a:solidFill>
                  <a:schemeClr val="accent1"/>
                </a:solidFill>
              </a:rPr>
              <a:t>High Availability</a:t>
            </a:r>
          </a:p>
        </p:txBody>
      </p:sp>
      <p:sp>
        <p:nvSpPr>
          <p:cNvPr id="137218" name="Content Placeholder 2"/>
          <p:cNvSpPr>
            <a:spLocks noGrp="1"/>
          </p:cNvSpPr>
          <p:nvPr>
            <p:ph idx="1"/>
          </p:nvPr>
        </p:nvSpPr>
        <p:spPr>
          <a:xfrm>
            <a:off x="754067" y="1242857"/>
            <a:ext cx="7046555" cy="3229753"/>
          </a:xfrm>
        </p:spPr>
        <p:txBody>
          <a:bodyPr/>
          <a:lstStyle/>
          <a:p>
            <a:r>
              <a:rPr lang="en-US" sz="2000" dirty="0" smtClean="0"/>
              <a:t>Cluster software groups individual servers to cooperate as a single system:</a:t>
            </a:r>
            <a:endParaRPr lang="en-US" sz="2000" i="1" dirty="0" smtClean="0"/>
          </a:p>
          <a:p>
            <a:pPr lvl="1"/>
            <a:r>
              <a:rPr lang="en-US" dirty="0" smtClean="0"/>
              <a:t>Enables high availability and business continuity;</a:t>
            </a:r>
          </a:p>
          <a:p>
            <a:pPr lvl="1"/>
            <a:r>
              <a:rPr lang="en-US" dirty="0" smtClean="0"/>
              <a:t>Helps ensure the protection of an application, Oracle or third-party;</a:t>
            </a:r>
          </a:p>
          <a:p>
            <a:r>
              <a:rPr lang="en-US" sz="2000" dirty="0" smtClean="0"/>
              <a:t>Included with Oracle Linux Basic and Premier support levels at no additional charge</a:t>
            </a:r>
            <a:endParaRPr lang="en-US" dirty="0" smtClean="0"/>
          </a:p>
          <a:p>
            <a:pPr eaLnBrk="1" hangingPunct="1"/>
            <a:endParaRPr lang="en-US" sz="1800" dirty="0"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914400" y="171452"/>
            <a:ext cx="7581900" cy="706041"/>
          </a:xfrm>
        </p:spPr>
        <p:txBody>
          <a:bodyPr/>
          <a:lstStyle/>
          <a:p>
            <a:pPr eaLnBrk="1" hangingPunct="1"/>
            <a:r>
              <a:rPr lang="en-US" sz="2800" dirty="0" smtClean="0"/>
              <a:t>Oracle Database Smart Flash Cache</a:t>
            </a:r>
            <a:r>
              <a:rPr lang="en-US" sz="2400" dirty="0" smtClean="0"/>
              <a:t/>
            </a:r>
            <a:br>
              <a:rPr lang="en-US" sz="2400" dirty="0" smtClean="0"/>
            </a:br>
            <a:r>
              <a:rPr lang="en-US" sz="2000" dirty="0" smtClean="0">
                <a:solidFill>
                  <a:schemeClr val="accent1"/>
                </a:solidFill>
              </a:rPr>
              <a:t>Integration with Oracle Linux</a:t>
            </a:r>
            <a:endParaRPr lang="en-US" sz="2400" dirty="0" smtClean="0">
              <a:solidFill>
                <a:schemeClr val="accent1"/>
              </a:solidFill>
            </a:endParaRPr>
          </a:p>
        </p:txBody>
      </p:sp>
      <p:sp>
        <p:nvSpPr>
          <p:cNvPr id="137218" name="Content Placeholder 2"/>
          <p:cNvSpPr>
            <a:spLocks noGrp="1"/>
          </p:cNvSpPr>
          <p:nvPr>
            <p:ph idx="1"/>
          </p:nvPr>
        </p:nvSpPr>
        <p:spPr>
          <a:xfrm>
            <a:off x="754067" y="1242857"/>
            <a:ext cx="7584864" cy="3229753"/>
          </a:xfrm>
        </p:spPr>
        <p:txBody>
          <a:bodyPr/>
          <a:lstStyle/>
          <a:p>
            <a:pPr eaLnBrk="1" hangingPunct="1"/>
            <a:r>
              <a:rPr lang="en-US" sz="2000" dirty="0" smtClean="0"/>
              <a:t>Feature of Oracle Database 11g Release 2</a:t>
            </a:r>
          </a:p>
          <a:p>
            <a:pPr eaLnBrk="1" hangingPunct="1"/>
            <a:r>
              <a:rPr lang="en-US" sz="2000" dirty="0" smtClean="0"/>
              <a:t>Increases the size of the database buffer cache without having to add RAM to the system</a:t>
            </a:r>
          </a:p>
          <a:p>
            <a:pPr eaLnBrk="1" hangingPunct="1"/>
            <a:r>
              <a:rPr lang="en-US" sz="2000" dirty="0" smtClean="0"/>
              <a:t>Available flash memory acts as second level database buffer cache </a:t>
            </a:r>
          </a:p>
          <a:p>
            <a:pPr eaLnBrk="1" hangingPunct="1"/>
            <a:r>
              <a:rPr lang="en-US" sz="2000" dirty="0" smtClean="0"/>
              <a:t>Improves performance by eliminating physical disk reads, especially for read intensive application</a:t>
            </a:r>
          </a:p>
          <a:p>
            <a:pPr eaLnBrk="1" hangingPunct="1"/>
            <a:r>
              <a:rPr lang="en-US" sz="2000" dirty="0" smtClean="0"/>
              <a:t>Only available on Oracle Linux and Oracle Solaris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Wide Red"/>
          <p:cNvPicPr>
            <a:picLocks noChangeAspect="1" noChangeArrowheads="1"/>
          </p:cNvPicPr>
          <p:nvPr/>
        </p:nvPicPr>
        <p:blipFill>
          <a:blip r:embed="rId3"/>
          <a:srcRect/>
          <a:stretch>
            <a:fillRect/>
          </a:stretch>
        </p:blipFill>
        <p:spPr bwMode="auto">
          <a:xfrm>
            <a:off x="0" y="0"/>
            <a:ext cx="9144000" cy="2800350"/>
          </a:xfrm>
          <a:prstGeom prst="rect">
            <a:avLst/>
          </a:prstGeom>
          <a:noFill/>
          <a:ln w="9525">
            <a:noFill/>
            <a:miter lim="800000"/>
            <a:headEnd/>
            <a:tailEnd/>
          </a:ln>
        </p:spPr>
      </p:pic>
      <p:sp>
        <p:nvSpPr>
          <p:cNvPr id="133122" name="Rectangle 3"/>
          <p:cNvSpPr>
            <a:spLocks noChangeArrowheads="1"/>
          </p:cNvSpPr>
          <p:nvPr/>
        </p:nvSpPr>
        <p:spPr bwMode="auto">
          <a:xfrm>
            <a:off x="762000" y="3028950"/>
            <a:ext cx="8153400" cy="571500"/>
          </a:xfrm>
          <a:prstGeom prst="rect">
            <a:avLst/>
          </a:prstGeom>
          <a:noFill/>
          <a:ln w="9525">
            <a:noFill/>
            <a:miter lim="800000"/>
            <a:headEnd/>
            <a:tailEnd/>
          </a:ln>
        </p:spPr>
        <p:txBody>
          <a:bodyPr lIns="0" tIns="0" rIns="0" bIns="0"/>
          <a:lstStyle/>
          <a:p>
            <a:pPr algn="r">
              <a:spcBef>
                <a:spcPct val="20000"/>
              </a:spcBef>
              <a:buClr>
                <a:srgbClr val="FD0000"/>
              </a:buClr>
              <a:buFont typeface="Univers" pitchFamily="34" charset="0"/>
              <a:buNone/>
            </a:pPr>
            <a:r>
              <a:rPr lang="en-US" sz="3000" dirty="0" smtClean="0">
                <a:solidFill>
                  <a:srgbClr val="000000"/>
                </a:solidFill>
                <a:ea typeface="MS PGothic" pitchFamily="34" charset="-128"/>
                <a:cs typeface="+mn-cs"/>
              </a:rPr>
              <a:t>Releases and Focus Areas</a:t>
            </a:r>
            <a:endParaRPr lang="en-US" sz="3000" u="sng" dirty="0" smtClean="0">
              <a:solidFill>
                <a:srgbClr val="000000"/>
              </a:solidFill>
              <a:ea typeface="MS PGothic" pitchFamily="34" charset="-128"/>
              <a:cs typeface="+mn-cs"/>
            </a:endParaRPr>
          </a:p>
          <a:p>
            <a:pPr algn="ctr">
              <a:spcBef>
                <a:spcPct val="20000"/>
              </a:spcBef>
              <a:buClr>
                <a:srgbClr val="FD0000"/>
              </a:buClr>
              <a:buFont typeface="Univers" pitchFamily="34" charset="0"/>
              <a:buNone/>
            </a:pPr>
            <a:endParaRPr lang="en-US" sz="2600" dirty="0" smtClean="0">
              <a:solidFill>
                <a:srgbClr val="000000"/>
              </a:solidFill>
              <a:ea typeface="MS PGothic" pitchFamily="34" charset="-128"/>
              <a:cs typeface="+mn-cs"/>
            </a:endParaRPr>
          </a:p>
          <a:p>
            <a:pPr algn="ctr">
              <a:spcBef>
                <a:spcPct val="20000"/>
              </a:spcBef>
              <a:buClr>
                <a:srgbClr val="FD0000"/>
              </a:buClr>
              <a:buFont typeface="Univers" pitchFamily="34" charset="0"/>
              <a:buNone/>
            </a:pPr>
            <a:endParaRPr lang="en-US" sz="2600" dirty="0" smtClean="0">
              <a:solidFill>
                <a:srgbClr val="000000"/>
              </a:solidFill>
              <a:ea typeface="MS PGothic" pitchFamily="34" charset="-128"/>
              <a:cs typeface="+mn-cs"/>
            </a:endParaRPr>
          </a:p>
        </p:txBody>
      </p:sp>
      <p:sp>
        <p:nvSpPr>
          <p:cNvPr id="133123" name="Rectangle 4"/>
          <p:cNvSpPr>
            <a:spLocks noChangeArrowheads="1"/>
          </p:cNvSpPr>
          <p:nvPr/>
        </p:nvSpPr>
        <p:spPr bwMode="auto">
          <a:xfrm>
            <a:off x="2505076" y="1657350"/>
            <a:ext cx="6334125" cy="971550"/>
          </a:xfrm>
          <a:prstGeom prst="rect">
            <a:avLst/>
          </a:prstGeom>
          <a:noFill/>
          <a:ln w="9525">
            <a:noFill/>
            <a:miter lim="800000"/>
            <a:headEnd/>
            <a:tailEnd/>
          </a:ln>
        </p:spPr>
        <p:txBody>
          <a:bodyPr lIns="0" tIns="0" rIns="0" bIns="0" anchor="b"/>
          <a:lstStyle/>
          <a:p>
            <a:pPr algn="r">
              <a:spcBef>
                <a:spcPct val="20000"/>
              </a:spcBef>
              <a:buClr>
                <a:srgbClr val="FD0000"/>
              </a:buClr>
              <a:buFont typeface="Univers" pitchFamily="34" charset="0"/>
              <a:buNone/>
            </a:pPr>
            <a:r>
              <a:rPr lang="en-US" sz="3600" smtClean="0">
                <a:solidFill>
                  <a:srgbClr val="FFFFFF"/>
                </a:solidFill>
                <a:ea typeface="MS PGothic" pitchFamily="34" charset="-128"/>
                <a:cs typeface="+mn-cs"/>
              </a:rPr>
              <a:t>Oracle Linux Roadmap</a:t>
            </a:r>
          </a:p>
        </p:txBody>
      </p:sp>
      <p:pic>
        <p:nvPicPr>
          <p:cNvPr id="133124" name="Picture 6" descr="O_Linux_clr"/>
          <p:cNvPicPr>
            <a:picLocks noChangeAspect="1" noChangeArrowheads="1"/>
          </p:cNvPicPr>
          <p:nvPr/>
        </p:nvPicPr>
        <p:blipFill>
          <a:blip r:embed="rId4"/>
          <a:srcRect/>
          <a:stretch>
            <a:fillRect/>
          </a:stretch>
        </p:blipFill>
        <p:spPr bwMode="auto">
          <a:xfrm>
            <a:off x="457214" y="342901"/>
            <a:ext cx="2378075" cy="86082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9"/>
          <p:cNvSpPr>
            <a:spLocks noGrp="1" noChangeArrowheads="1"/>
          </p:cNvSpPr>
          <p:nvPr>
            <p:ph type="title"/>
          </p:nvPr>
        </p:nvSpPr>
        <p:spPr/>
        <p:txBody>
          <a:bodyPr/>
          <a:lstStyle/>
          <a:p>
            <a:r>
              <a:rPr lang="en-US" dirty="0" smtClean="0"/>
              <a:t>Agenda</a:t>
            </a:r>
          </a:p>
        </p:txBody>
      </p:sp>
      <p:sp>
        <p:nvSpPr>
          <p:cNvPr id="59395" name="Rectangle 70"/>
          <p:cNvSpPr>
            <a:spLocks noGrp="1" noChangeArrowheads="1"/>
          </p:cNvSpPr>
          <p:nvPr>
            <p:ph idx="1"/>
          </p:nvPr>
        </p:nvSpPr>
        <p:spPr>
          <a:xfrm>
            <a:off x="801164" y="1053734"/>
            <a:ext cx="6775519" cy="3325358"/>
          </a:xfrm>
        </p:spPr>
        <p:txBody>
          <a:bodyPr/>
          <a:lstStyle/>
          <a:p>
            <a:r>
              <a:rPr lang="en-US" b="1" dirty="0" smtClean="0">
                <a:solidFill>
                  <a:srgbClr val="FF0000"/>
                </a:solidFill>
              </a:rPr>
              <a:t>Oracle Linux Strategy</a:t>
            </a:r>
          </a:p>
          <a:p>
            <a:r>
              <a:rPr lang="en-US" dirty="0" smtClean="0"/>
              <a:t>Product Overview</a:t>
            </a:r>
          </a:p>
          <a:p>
            <a:r>
              <a:rPr lang="en-US" dirty="0" smtClean="0"/>
              <a:t>Product Roadmap</a:t>
            </a:r>
          </a:p>
          <a:p>
            <a:r>
              <a:rPr lang="en-US" dirty="0" smtClean="0"/>
              <a:t>Support &amp; Pricing</a:t>
            </a:r>
          </a:p>
          <a:p>
            <a:r>
              <a:rPr lang="en-US" dirty="0" smtClean="0"/>
              <a:t>Next Steps</a:t>
            </a:r>
          </a:p>
        </p:txBody>
      </p:sp>
      <p:pic>
        <p:nvPicPr>
          <p:cNvPr id="8" name="Picture 7" descr="ph_ind_arc_007_cropped"/>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39644" y="548727"/>
            <a:ext cx="1604356"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6811408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txBox="1">
            <a:spLocks noChangeArrowheads="1"/>
          </p:cNvSpPr>
          <p:nvPr/>
        </p:nvSpPr>
        <p:spPr bwMode="auto">
          <a:xfrm>
            <a:off x="1035336" y="1334333"/>
            <a:ext cx="5693469" cy="2084727"/>
          </a:xfrm>
          <a:prstGeom prst="rect">
            <a:avLst/>
          </a:prstGeom>
          <a:noFill/>
          <a:ln w="9525">
            <a:noFill/>
            <a:miter lim="800000"/>
            <a:headEnd/>
            <a:tailEnd/>
          </a:ln>
        </p:spPr>
        <p:txBody>
          <a:bodyPr lIns="0" tIns="0" rIns="0" bIns="0"/>
          <a:lstStyle/>
          <a:p>
            <a:pPr marL="202308" indent="-202308">
              <a:spcBef>
                <a:spcPct val="20000"/>
              </a:spcBef>
              <a:buClr>
                <a:srgbClr val="FD0000"/>
              </a:buClr>
              <a:buFont typeface="Times" charset="0"/>
              <a:buChar char="•"/>
              <a:defRPr/>
            </a:pPr>
            <a:r>
              <a:rPr lang="en-US" sz="2000" kern="0" dirty="0" smtClean="0">
                <a:solidFill>
                  <a:srgbClr val="000000"/>
                </a:solidFill>
                <a:latin typeface="Arial"/>
                <a:ea typeface="ＭＳ Ｐゴシック" charset="0"/>
                <a:cs typeface="ＭＳ Ｐゴシック" charset="0"/>
              </a:rPr>
              <a:t>UEK roadmap: 12-18 month refresh</a:t>
            </a:r>
          </a:p>
          <a:p>
            <a:pPr marL="202308" indent="-202308">
              <a:spcBef>
                <a:spcPct val="20000"/>
              </a:spcBef>
              <a:buClr>
                <a:srgbClr val="FD0000"/>
              </a:buClr>
              <a:buFont typeface="Times" charset="0"/>
              <a:buChar char="•"/>
              <a:defRPr/>
            </a:pPr>
            <a:r>
              <a:rPr lang="en-US" sz="2000" kern="0" dirty="0" smtClean="0">
                <a:solidFill>
                  <a:srgbClr val="000000"/>
                </a:solidFill>
                <a:latin typeface="Arial"/>
                <a:ea typeface="ＭＳ Ｐゴシック" charset="0"/>
                <a:cs typeface="ＭＳ Ｐゴシック" charset="0"/>
              </a:rPr>
              <a:t>UEK R2 based on mainline Linux kernel 2.6.39 </a:t>
            </a:r>
          </a:p>
          <a:p>
            <a:pPr marL="202308" indent="-202308">
              <a:spcBef>
                <a:spcPct val="20000"/>
              </a:spcBef>
              <a:buClr>
                <a:srgbClr val="FD0000"/>
              </a:buClr>
              <a:buFont typeface="Times" charset="0"/>
              <a:buChar char="•"/>
              <a:defRPr/>
            </a:pPr>
            <a:r>
              <a:rPr lang="en-US" sz="2000" kern="0" dirty="0" smtClean="0">
                <a:solidFill>
                  <a:srgbClr val="000000"/>
                </a:solidFill>
                <a:latin typeface="Arial"/>
                <a:ea typeface="ＭＳ Ｐゴシック" charset="0"/>
                <a:cs typeface="ＭＳ Ｐゴシック" charset="0"/>
              </a:rPr>
              <a:t>Faster, better, more stable than 2.6.32</a:t>
            </a:r>
          </a:p>
          <a:p>
            <a:pPr marL="202308" indent="-202308">
              <a:spcBef>
                <a:spcPct val="20000"/>
              </a:spcBef>
              <a:buClr>
                <a:srgbClr val="FD0000"/>
              </a:buClr>
              <a:buFont typeface="Times" charset="0"/>
              <a:buChar char="•"/>
              <a:defRPr/>
            </a:pPr>
            <a:r>
              <a:rPr lang="en-US" sz="2000" kern="0" dirty="0" smtClean="0">
                <a:solidFill>
                  <a:srgbClr val="000000"/>
                </a:solidFill>
                <a:latin typeface="Arial"/>
                <a:ea typeface="ＭＳ Ｐゴシック" charset="0"/>
                <a:cs typeface="ＭＳ Ｐゴシック" charset="0"/>
              </a:rPr>
              <a:t>Better for database and middleware</a:t>
            </a:r>
          </a:p>
          <a:p>
            <a:pPr marL="202308" indent="-202308">
              <a:spcBef>
                <a:spcPct val="20000"/>
              </a:spcBef>
              <a:buClr>
                <a:srgbClr val="FD0000"/>
              </a:buClr>
              <a:buFont typeface="Times" charset="0"/>
              <a:buChar char="•"/>
              <a:defRPr/>
            </a:pPr>
            <a:r>
              <a:rPr lang="en-US" sz="2000" kern="0" dirty="0" smtClean="0">
                <a:solidFill>
                  <a:srgbClr val="000000"/>
                </a:solidFill>
                <a:latin typeface="Arial"/>
                <a:ea typeface="ＭＳ Ｐゴシック" charset="0"/>
                <a:cs typeface="ＭＳ Ｐゴシック" charset="0"/>
              </a:rPr>
              <a:t>Optimized for both small and large systems</a:t>
            </a:r>
          </a:p>
        </p:txBody>
      </p:sp>
      <p:sp>
        <p:nvSpPr>
          <p:cNvPr id="5" name="Rectangle 7"/>
          <p:cNvSpPr txBox="1">
            <a:spLocks noChangeArrowheads="1"/>
          </p:cNvSpPr>
          <p:nvPr/>
        </p:nvSpPr>
        <p:spPr bwMode="auto">
          <a:xfrm>
            <a:off x="808328" y="196402"/>
            <a:ext cx="8335672"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defRPr/>
            </a:pPr>
            <a:r>
              <a:rPr lang="en-US" sz="2800" b="1" kern="0" dirty="0" smtClean="0">
                <a:solidFill>
                  <a:srgbClr val="000000"/>
                </a:solidFill>
                <a:latin typeface="Arial"/>
                <a:ea typeface="ＭＳ Ｐゴシック" charset="0"/>
                <a:cs typeface="ＭＳ Ｐゴシック" charset="0"/>
              </a:rPr>
              <a:t>Innovating Linux: Unbreakable Enterprise Kernel</a:t>
            </a:r>
            <a:r>
              <a:rPr lang="en-US" sz="2200" b="1" kern="0" dirty="0" smtClean="0">
                <a:solidFill>
                  <a:srgbClr val="000000"/>
                </a:solidFill>
                <a:latin typeface="Arial"/>
                <a:ea typeface="ＭＳ Ｐゴシック" charset="0"/>
                <a:cs typeface="ＭＳ Ｐゴシック" charset="0"/>
              </a:rPr>
              <a:t/>
            </a:r>
            <a:br>
              <a:rPr lang="en-US" sz="2200" b="1" kern="0" dirty="0" smtClean="0">
                <a:solidFill>
                  <a:srgbClr val="000000"/>
                </a:solidFill>
                <a:latin typeface="Arial"/>
                <a:ea typeface="ＭＳ Ｐゴシック" charset="0"/>
                <a:cs typeface="ＭＳ Ｐゴシック" charset="0"/>
              </a:rPr>
            </a:br>
            <a:r>
              <a:rPr lang="en-US" sz="2200" b="1" kern="0" dirty="0" smtClean="0">
                <a:solidFill>
                  <a:srgbClr val="FF0000"/>
                </a:solidFill>
                <a:latin typeface="Arial"/>
                <a:ea typeface="ＭＳ Ｐゴシック" charset="0"/>
                <a:cs typeface="ＭＳ Ｐゴシック" charset="0"/>
              </a:rPr>
              <a:t>Release 2 Beta Now Available</a:t>
            </a:r>
            <a:r>
              <a:rPr lang="en-US" sz="3200" b="1" kern="0" dirty="0" smtClean="0">
                <a:solidFill>
                  <a:srgbClr val="000000"/>
                </a:solidFill>
                <a:latin typeface="Arial"/>
                <a:ea typeface="ＭＳ Ｐゴシック" charset="0"/>
                <a:cs typeface="ＭＳ Ｐゴシック" charset="0"/>
              </a:rPr>
              <a:t/>
            </a:r>
            <a:br>
              <a:rPr lang="en-US" sz="3200" b="1" kern="0" dirty="0" smtClean="0">
                <a:solidFill>
                  <a:srgbClr val="000000"/>
                </a:solidFill>
                <a:latin typeface="Arial"/>
                <a:ea typeface="ＭＳ Ｐゴシック" charset="0"/>
                <a:cs typeface="ＭＳ Ｐゴシック" charset="0"/>
              </a:rPr>
            </a:br>
            <a:endParaRPr lang="en-US" sz="3200" b="1" kern="0" dirty="0" smtClean="0">
              <a:solidFill>
                <a:srgbClr val="000000"/>
              </a:solidFill>
              <a:latin typeface="Arial"/>
              <a:ea typeface="ＭＳ Ｐゴシック" charset="0"/>
              <a:cs typeface="ＭＳ Ｐゴシック" charset="0"/>
            </a:endParaRPr>
          </a:p>
        </p:txBody>
      </p:sp>
      <p:sp>
        <p:nvSpPr>
          <p:cNvPr id="11" name="TextBox 3"/>
          <p:cNvSpPr txBox="1">
            <a:spLocks noChangeArrowheads="1"/>
          </p:cNvSpPr>
          <p:nvPr/>
        </p:nvSpPr>
        <p:spPr bwMode="auto">
          <a:xfrm>
            <a:off x="1331882" y="3661532"/>
            <a:ext cx="5764697" cy="834818"/>
          </a:xfrm>
          <a:prstGeom prst="rect">
            <a:avLst/>
          </a:prstGeom>
          <a:noFill/>
          <a:ln w="9525">
            <a:noFill/>
            <a:miter lim="800000"/>
            <a:headEnd/>
            <a:tailEnd/>
          </a:ln>
        </p:spPr>
        <p:txBody>
          <a:bodyPr wrap="square" lIns="34267" tIns="17132" rIns="34267" bIns="17132">
            <a:spAutoFit/>
          </a:bodyPr>
          <a:lstStyle/>
          <a:p>
            <a:pPr algn="ctr"/>
            <a:r>
              <a:rPr lang="en-US" sz="1800" b="1" dirty="0" smtClean="0">
                <a:solidFill>
                  <a:srgbClr val="FF0000"/>
                </a:solidFill>
              </a:rPr>
              <a:t>Unbreakable Enterprise Kernel is the default kernel in Oracle Linux, and is recommended by Oracle</a:t>
            </a:r>
          </a:p>
          <a:p>
            <a:endParaRPr lang="en-US" sz="1600" b="1" dirty="0" smtClean="0">
              <a:solidFill>
                <a:srgbClr val="000000"/>
              </a:solidFill>
            </a:endParaRPr>
          </a:p>
        </p:txBody>
      </p:sp>
      <p:pic>
        <p:nvPicPr>
          <p:cNvPr id="6" name="Picture 5" descr="robopenguin.bmp"/>
          <p:cNvPicPr>
            <a:picLocks noChangeAspect="1"/>
          </p:cNvPicPr>
          <p:nvPr/>
        </p:nvPicPr>
        <p:blipFill>
          <a:blip r:embed="rId3"/>
          <a:stretch>
            <a:fillRect/>
          </a:stretch>
        </p:blipFill>
        <p:spPr>
          <a:xfrm>
            <a:off x="6755722" y="1212577"/>
            <a:ext cx="2033426" cy="2410238"/>
          </a:xfrm>
          <a:prstGeom prst="rect">
            <a:avLst/>
          </a:prstGeom>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txBox="1">
            <a:spLocks noChangeArrowheads="1"/>
          </p:cNvSpPr>
          <p:nvPr/>
        </p:nvSpPr>
        <p:spPr bwMode="auto">
          <a:xfrm>
            <a:off x="776905" y="1215063"/>
            <a:ext cx="5693469" cy="2512114"/>
          </a:xfrm>
          <a:prstGeom prst="rect">
            <a:avLst/>
          </a:prstGeom>
          <a:noFill/>
          <a:ln w="9525">
            <a:noFill/>
            <a:miter lim="800000"/>
            <a:headEnd/>
            <a:tailEnd/>
          </a:ln>
        </p:spPr>
        <p:txBody>
          <a:bodyPr lIns="0" tIns="0" rIns="0" bIns="0"/>
          <a:lstStyle/>
          <a:p>
            <a:pPr marL="202308" indent="-202308">
              <a:spcBef>
                <a:spcPct val="20000"/>
              </a:spcBef>
              <a:buClr>
                <a:srgbClr val="FD0000"/>
              </a:buClr>
              <a:buFont typeface="Times" charset="0"/>
              <a:buChar char="•"/>
              <a:defRPr/>
            </a:pPr>
            <a:r>
              <a:rPr lang="en-US" sz="2000" kern="0" dirty="0" err="1" smtClean="0">
                <a:solidFill>
                  <a:srgbClr val="000000"/>
                </a:solidFill>
                <a:latin typeface="Arial"/>
                <a:ea typeface="ＭＳ Ｐゴシック" charset="0"/>
                <a:cs typeface="ＭＳ Ｐゴシック" charset="0"/>
              </a:rPr>
              <a:t>DTrace</a:t>
            </a:r>
            <a:endParaRPr lang="en-US" sz="2000" kern="0" dirty="0" smtClean="0">
              <a:solidFill>
                <a:srgbClr val="000000"/>
              </a:solidFill>
              <a:latin typeface="Arial"/>
              <a:ea typeface="ＭＳ Ｐゴシック" charset="0"/>
              <a:cs typeface="ＭＳ Ｐゴシック" charset="0"/>
            </a:endParaRPr>
          </a:p>
          <a:p>
            <a:pPr marL="202308" indent="-202308">
              <a:spcBef>
                <a:spcPct val="20000"/>
              </a:spcBef>
              <a:buClr>
                <a:srgbClr val="FD0000"/>
              </a:buClr>
              <a:buFont typeface="Times" charset="0"/>
              <a:buChar char="•"/>
              <a:defRPr/>
            </a:pPr>
            <a:r>
              <a:rPr lang="en-US" sz="2000" kern="0" dirty="0" smtClean="0">
                <a:solidFill>
                  <a:srgbClr val="000000"/>
                </a:solidFill>
                <a:latin typeface="Arial"/>
                <a:ea typeface="ＭＳ Ｐゴシック" charset="0"/>
                <a:cs typeface="ＭＳ Ｐゴシック" charset="0"/>
              </a:rPr>
              <a:t>Transcendent memory via </a:t>
            </a:r>
            <a:r>
              <a:rPr lang="en-US" sz="2000" kern="0" dirty="0" err="1" smtClean="0">
                <a:solidFill>
                  <a:srgbClr val="000000"/>
                </a:solidFill>
                <a:latin typeface="Arial"/>
                <a:ea typeface="ＭＳ Ｐゴシック" charset="0"/>
                <a:cs typeface="ＭＳ Ｐゴシック" charset="0"/>
              </a:rPr>
              <a:t>cleancache</a:t>
            </a:r>
            <a:endParaRPr lang="en-US" sz="2000" kern="0" dirty="0" smtClean="0">
              <a:solidFill>
                <a:srgbClr val="000000"/>
              </a:solidFill>
              <a:latin typeface="Arial"/>
              <a:ea typeface="ＭＳ Ｐゴシック" charset="0"/>
              <a:cs typeface="ＭＳ Ｐゴシック" charset="0"/>
            </a:endParaRPr>
          </a:p>
          <a:p>
            <a:pPr marL="202308" indent="-202308">
              <a:spcBef>
                <a:spcPct val="20000"/>
              </a:spcBef>
              <a:buClr>
                <a:srgbClr val="FD0000"/>
              </a:buClr>
              <a:buFont typeface="Times" charset="0"/>
              <a:buChar char="•"/>
              <a:defRPr/>
            </a:pPr>
            <a:r>
              <a:rPr lang="en-US" sz="2000" kern="0" dirty="0" smtClean="0">
                <a:solidFill>
                  <a:srgbClr val="000000"/>
                </a:solidFill>
                <a:latin typeface="Arial"/>
                <a:ea typeface="ＭＳ Ｐゴシック" charset="0"/>
                <a:cs typeface="ＭＳ Ｐゴシック" charset="0"/>
              </a:rPr>
              <a:t>Modern, Advanced file system: Btrfs</a:t>
            </a:r>
          </a:p>
          <a:p>
            <a:pPr marL="202308" indent="-202308">
              <a:spcBef>
                <a:spcPct val="20000"/>
              </a:spcBef>
              <a:buClr>
                <a:srgbClr val="FD0000"/>
              </a:buClr>
              <a:buFont typeface="Times" charset="0"/>
              <a:buChar char="•"/>
              <a:defRPr/>
            </a:pPr>
            <a:r>
              <a:rPr lang="en-US" sz="2000" kern="0" dirty="0" smtClean="0">
                <a:solidFill>
                  <a:srgbClr val="000000"/>
                </a:solidFill>
                <a:latin typeface="Arial"/>
                <a:ea typeface="ＭＳ Ｐゴシック" charset="0"/>
                <a:cs typeface="ＭＳ Ｐゴシック" charset="0"/>
              </a:rPr>
              <a:t>Data integrity from “Applications to Disk”</a:t>
            </a:r>
          </a:p>
          <a:p>
            <a:pPr marL="202308" indent="-202308">
              <a:spcBef>
                <a:spcPct val="20000"/>
              </a:spcBef>
              <a:buClr>
                <a:srgbClr val="FD0000"/>
              </a:buClr>
              <a:buFont typeface="Times" charset="0"/>
              <a:buChar char="•"/>
              <a:defRPr/>
            </a:pPr>
            <a:r>
              <a:rPr lang="en-US" sz="2000" kern="0" dirty="0" smtClean="0">
                <a:solidFill>
                  <a:srgbClr val="000000"/>
                </a:solidFill>
                <a:latin typeface="Arial"/>
              </a:rPr>
              <a:t>Resource isolation – </a:t>
            </a:r>
            <a:r>
              <a:rPr lang="en-US" sz="2000" kern="0" dirty="0" err="1" smtClean="0">
                <a:solidFill>
                  <a:srgbClr val="000000"/>
                </a:solidFill>
                <a:latin typeface="Arial"/>
              </a:rPr>
              <a:t>cgroups</a:t>
            </a:r>
            <a:endParaRPr lang="en-US" sz="2000" kern="0" dirty="0" smtClean="0">
              <a:solidFill>
                <a:srgbClr val="000000"/>
              </a:solidFill>
              <a:latin typeface="Arial"/>
            </a:endParaRPr>
          </a:p>
          <a:p>
            <a:pPr marL="202308" indent="-202308">
              <a:spcBef>
                <a:spcPct val="20000"/>
              </a:spcBef>
              <a:buClr>
                <a:srgbClr val="FD0000"/>
              </a:buClr>
              <a:buFont typeface="Times" charset="0"/>
              <a:buChar char="•"/>
              <a:defRPr/>
            </a:pPr>
            <a:r>
              <a:rPr lang="en-US" sz="2000" kern="0" dirty="0" smtClean="0">
                <a:solidFill>
                  <a:srgbClr val="000000"/>
                </a:solidFill>
                <a:latin typeface="Arial"/>
              </a:rPr>
              <a:t>OS isolation – Linux Containers</a:t>
            </a:r>
          </a:p>
          <a:p>
            <a:pPr marL="202308" indent="-202308">
              <a:spcBef>
                <a:spcPct val="20000"/>
              </a:spcBef>
              <a:buClr>
                <a:srgbClr val="FD0000"/>
              </a:buClr>
              <a:buFont typeface="Times" charset="0"/>
              <a:buChar char="•"/>
              <a:defRPr/>
            </a:pPr>
            <a:r>
              <a:rPr lang="en-US" sz="2000" kern="0" dirty="0" smtClean="0">
                <a:solidFill>
                  <a:srgbClr val="000000"/>
                </a:solidFill>
                <a:latin typeface="Arial"/>
              </a:rPr>
              <a:t>Built in virtual switch</a:t>
            </a:r>
          </a:p>
        </p:txBody>
      </p:sp>
      <p:sp>
        <p:nvSpPr>
          <p:cNvPr id="5" name="Rectangle 7"/>
          <p:cNvSpPr txBox="1">
            <a:spLocks noChangeArrowheads="1"/>
          </p:cNvSpPr>
          <p:nvPr/>
        </p:nvSpPr>
        <p:spPr bwMode="auto">
          <a:xfrm>
            <a:off x="808328" y="196402"/>
            <a:ext cx="7987801"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defRPr/>
            </a:pPr>
            <a:r>
              <a:rPr lang="en-US" sz="2800" b="1" kern="0" dirty="0" smtClean="0">
                <a:solidFill>
                  <a:srgbClr val="000000"/>
                </a:solidFill>
                <a:latin typeface="Arial"/>
                <a:ea typeface="ＭＳ Ｐゴシック" charset="0"/>
                <a:cs typeface="ＭＳ Ｐゴシック" charset="0"/>
              </a:rPr>
              <a:t>Innovating Linux</a:t>
            </a:r>
            <a:r>
              <a:rPr lang="en-US" sz="2200" b="1" kern="0" dirty="0" smtClean="0">
                <a:solidFill>
                  <a:srgbClr val="000000"/>
                </a:solidFill>
                <a:latin typeface="Arial"/>
                <a:ea typeface="ＭＳ Ｐゴシック" charset="0"/>
                <a:cs typeface="ＭＳ Ｐゴシック" charset="0"/>
              </a:rPr>
              <a:t/>
            </a:r>
            <a:br>
              <a:rPr lang="en-US" sz="2200" b="1" kern="0" dirty="0" smtClean="0">
                <a:solidFill>
                  <a:srgbClr val="000000"/>
                </a:solidFill>
                <a:latin typeface="Arial"/>
                <a:ea typeface="ＭＳ Ｐゴシック" charset="0"/>
                <a:cs typeface="ＭＳ Ｐゴシック" charset="0"/>
              </a:rPr>
            </a:br>
            <a:r>
              <a:rPr lang="en-US" sz="2200" b="1" kern="0" dirty="0" smtClean="0">
                <a:solidFill>
                  <a:srgbClr val="FF0000"/>
                </a:solidFill>
                <a:latin typeface="Arial"/>
                <a:ea typeface="ＭＳ Ｐゴシック" charset="0"/>
                <a:cs typeface="ＭＳ Ｐゴシック" charset="0"/>
              </a:rPr>
              <a:t>Upcoming Features; Better Linux for All</a:t>
            </a:r>
            <a:r>
              <a:rPr lang="en-US" sz="3200" b="1" kern="0" dirty="0" smtClean="0">
                <a:solidFill>
                  <a:srgbClr val="000000"/>
                </a:solidFill>
                <a:latin typeface="Arial"/>
                <a:ea typeface="ＭＳ Ｐゴシック" charset="0"/>
                <a:cs typeface="ＭＳ Ｐゴシック" charset="0"/>
              </a:rPr>
              <a:t/>
            </a:r>
            <a:br>
              <a:rPr lang="en-US" sz="3200" b="1" kern="0" dirty="0" smtClean="0">
                <a:solidFill>
                  <a:srgbClr val="000000"/>
                </a:solidFill>
                <a:latin typeface="Arial"/>
                <a:ea typeface="ＭＳ Ｐゴシック" charset="0"/>
                <a:cs typeface="ＭＳ Ｐゴシック" charset="0"/>
              </a:rPr>
            </a:br>
            <a:endParaRPr lang="en-US" sz="3200" b="1" kern="0" dirty="0" smtClean="0">
              <a:solidFill>
                <a:srgbClr val="000000"/>
              </a:solidFill>
              <a:latin typeface="Arial"/>
              <a:ea typeface="ＭＳ Ｐゴシック" charset="0"/>
              <a:cs typeface="ＭＳ Ｐゴシック" charset="0"/>
            </a:endParaRPr>
          </a:p>
        </p:txBody>
      </p:sp>
      <p:pic>
        <p:nvPicPr>
          <p:cNvPr id="6" name="Picture 5" descr="robopenguin.bmp"/>
          <p:cNvPicPr>
            <a:picLocks noChangeAspect="1"/>
          </p:cNvPicPr>
          <p:nvPr/>
        </p:nvPicPr>
        <p:blipFill>
          <a:blip r:embed="rId3"/>
          <a:stretch>
            <a:fillRect/>
          </a:stretch>
        </p:blipFill>
        <p:spPr>
          <a:xfrm>
            <a:off x="6062870" y="1457466"/>
            <a:ext cx="2229322" cy="2642435"/>
          </a:xfrm>
          <a:prstGeom prst="rect">
            <a:avLst/>
          </a:prstGeom>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2" descr="Wide Red"/>
          <p:cNvPicPr>
            <a:picLocks noChangeAspect="1" noChangeArrowheads="1"/>
          </p:cNvPicPr>
          <p:nvPr/>
        </p:nvPicPr>
        <p:blipFill>
          <a:blip r:embed="rId3"/>
          <a:srcRect/>
          <a:stretch>
            <a:fillRect/>
          </a:stretch>
        </p:blipFill>
        <p:spPr bwMode="auto">
          <a:xfrm>
            <a:off x="0" y="0"/>
            <a:ext cx="9144000" cy="2800350"/>
          </a:xfrm>
          <a:prstGeom prst="rect">
            <a:avLst/>
          </a:prstGeom>
          <a:noFill/>
          <a:ln w="9525">
            <a:noFill/>
            <a:miter lim="800000"/>
            <a:headEnd/>
            <a:tailEnd/>
          </a:ln>
        </p:spPr>
      </p:pic>
      <p:sp>
        <p:nvSpPr>
          <p:cNvPr id="152578" name="Rectangle 3"/>
          <p:cNvSpPr>
            <a:spLocks noChangeArrowheads="1"/>
          </p:cNvSpPr>
          <p:nvPr/>
        </p:nvSpPr>
        <p:spPr bwMode="auto">
          <a:xfrm>
            <a:off x="990600" y="2939499"/>
            <a:ext cx="8153400" cy="571500"/>
          </a:xfrm>
          <a:prstGeom prst="rect">
            <a:avLst/>
          </a:prstGeom>
          <a:noFill/>
          <a:ln w="9525">
            <a:noFill/>
            <a:miter lim="800000"/>
            <a:headEnd/>
            <a:tailEnd/>
          </a:ln>
        </p:spPr>
        <p:txBody>
          <a:bodyPr lIns="0" tIns="0" rIns="0" bIns="0"/>
          <a:lstStyle/>
          <a:p>
            <a:pPr algn="ctr">
              <a:spcBef>
                <a:spcPct val="20000"/>
              </a:spcBef>
              <a:buClr>
                <a:srgbClr val="FD0000"/>
              </a:buClr>
              <a:buFont typeface="Univers" pitchFamily="34" charset="0"/>
              <a:buNone/>
            </a:pPr>
            <a:r>
              <a:rPr lang="en-US" sz="3000" dirty="0" smtClean="0">
                <a:solidFill>
                  <a:srgbClr val="000000"/>
                </a:solidFill>
                <a:ea typeface="MS PGothic" pitchFamily="34" charset="-128"/>
                <a:cs typeface="+mn-cs"/>
              </a:rPr>
              <a:t>Enterprise-Class, Global, 24x7 Linux Support</a:t>
            </a:r>
            <a:endParaRPr lang="en-US" sz="3000" u="sng" dirty="0" smtClean="0">
              <a:solidFill>
                <a:srgbClr val="000000"/>
              </a:solidFill>
              <a:ea typeface="MS PGothic" pitchFamily="34" charset="-128"/>
              <a:cs typeface="+mn-cs"/>
            </a:endParaRPr>
          </a:p>
          <a:p>
            <a:pPr algn="ctr">
              <a:spcBef>
                <a:spcPct val="20000"/>
              </a:spcBef>
              <a:buClr>
                <a:srgbClr val="FD0000"/>
              </a:buClr>
              <a:buFont typeface="Univers" pitchFamily="34" charset="0"/>
              <a:buNone/>
            </a:pPr>
            <a:endParaRPr lang="en-US" sz="2600" dirty="0" smtClean="0">
              <a:solidFill>
                <a:srgbClr val="000000"/>
              </a:solidFill>
              <a:ea typeface="MS PGothic" pitchFamily="34" charset="-128"/>
              <a:cs typeface="+mn-cs"/>
            </a:endParaRPr>
          </a:p>
          <a:p>
            <a:pPr algn="ctr">
              <a:spcBef>
                <a:spcPct val="20000"/>
              </a:spcBef>
              <a:buClr>
                <a:srgbClr val="FD0000"/>
              </a:buClr>
              <a:buFont typeface="Univers" pitchFamily="34" charset="0"/>
              <a:buNone/>
            </a:pPr>
            <a:endParaRPr lang="en-US" sz="2600" dirty="0" smtClean="0">
              <a:solidFill>
                <a:srgbClr val="000000"/>
              </a:solidFill>
              <a:ea typeface="MS PGothic" pitchFamily="34" charset="-128"/>
              <a:cs typeface="+mn-cs"/>
            </a:endParaRPr>
          </a:p>
        </p:txBody>
      </p:sp>
      <p:sp>
        <p:nvSpPr>
          <p:cNvPr id="152579" name="Rectangle 4"/>
          <p:cNvSpPr>
            <a:spLocks noChangeArrowheads="1"/>
          </p:cNvSpPr>
          <p:nvPr/>
        </p:nvSpPr>
        <p:spPr bwMode="auto">
          <a:xfrm>
            <a:off x="2614412" y="1657350"/>
            <a:ext cx="6334125" cy="971550"/>
          </a:xfrm>
          <a:prstGeom prst="rect">
            <a:avLst/>
          </a:prstGeom>
          <a:noFill/>
          <a:ln w="9525">
            <a:noFill/>
            <a:miter lim="800000"/>
            <a:headEnd/>
            <a:tailEnd/>
          </a:ln>
        </p:spPr>
        <p:txBody>
          <a:bodyPr lIns="0" tIns="0" rIns="0" bIns="0" anchor="b"/>
          <a:lstStyle/>
          <a:p>
            <a:pPr algn="r">
              <a:spcBef>
                <a:spcPct val="20000"/>
              </a:spcBef>
              <a:buClr>
                <a:srgbClr val="FD0000"/>
              </a:buClr>
              <a:buFont typeface="Univers" pitchFamily="34" charset="0"/>
              <a:buNone/>
            </a:pPr>
            <a:r>
              <a:rPr lang="en-US" sz="3600" dirty="0" smtClean="0">
                <a:solidFill>
                  <a:srgbClr val="FFFFFF"/>
                </a:solidFill>
                <a:ea typeface="MS PGothic" pitchFamily="34" charset="-128"/>
                <a:cs typeface="+mn-cs"/>
              </a:rPr>
              <a:t>Oracle Linux Support</a:t>
            </a:r>
          </a:p>
        </p:txBody>
      </p:sp>
      <p:pic>
        <p:nvPicPr>
          <p:cNvPr id="152580" name="Picture 6" descr="O_Linux_clr"/>
          <p:cNvPicPr>
            <a:picLocks noChangeAspect="1" noChangeArrowheads="1"/>
          </p:cNvPicPr>
          <p:nvPr/>
        </p:nvPicPr>
        <p:blipFill>
          <a:blip r:embed="rId4"/>
          <a:srcRect/>
          <a:stretch>
            <a:fillRect/>
          </a:stretch>
        </p:blipFill>
        <p:spPr bwMode="auto">
          <a:xfrm>
            <a:off x="457214" y="342901"/>
            <a:ext cx="2378075" cy="86082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ChangeArrowheads="1"/>
          </p:cNvSpPr>
          <p:nvPr/>
        </p:nvSpPr>
        <p:spPr bwMode="auto">
          <a:xfrm>
            <a:off x="852422" y="795656"/>
            <a:ext cx="7357300" cy="1221581"/>
          </a:xfrm>
          <a:prstGeom prst="rect">
            <a:avLst/>
          </a:prstGeom>
          <a:noFill/>
          <a:ln w="9525">
            <a:noFill/>
            <a:miter lim="800000"/>
            <a:headEnd/>
            <a:tailEnd/>
          </a:ln>
          <a:effectLst/>
        </p:spPr>
        <p:txBody>
          <a:bodyPr lIns="0" tIns="46038" rIns="0" bIns="46038"/>
          <a:lstStyle/>
          <a:p>
            <a:pPr>
              <a:lnSpc>
                <a:spcPct val="90000"/>
              </a:lnSpc>
              <a:buClr>
                <a:srgbClr val="667263"/>
              </a:buClr>
            </a:pPr>
            <a:r>
              <a:rPr lang="en-US" sz="1800" dirty="0" smtClean="0">
                <a:solidFill>
                  <a:srgbClr val="000000"/>
                </a:solidFill>
                <a:ea typeface="+mn-ea"/>
                <a:cs typeface="+mn-cs"/>
              </a:rPr>
              <a:t>Enterprise-class support for Linux operating system with zero downtime kernel updates, premier back ports, comprehensive management and clustering tools, legal indemnification, testing and more – all at significantly lower cost.</a:t>
            </a:r>
          </a:p>
          <a:p>
            <a:pPr>
              <a:lnSpc>
                <a:spcPct val="90000"/>
              </a:lnSpc>
              <a:buClr>
                <a:srgbClr val="667263"/>
              </a:buClr>
            </a:pPr>
            <a:endParaRPr lang="en-US" sz="1800" dirty="0" smtClean="0">
              <a:solidFill>
                <a:srgbClr val="000000"/>
              </a:solidFill>
              <a:ea typeface="+mn-ea"/>
              <a:cs typeface="+mn-cs"/>
            </a:endParaRPr>
          </a:p>
          <a:p>
            <a:pPr>
              <a:lnSpc>
                <a:spcPct val="90000"/>
              </a:lnSpc>
              <a:spcBef>
                <a:spcPct val="50000"/>
              </a:spcBef>
              <a:buClr>
                <a:srgbClr val="667263"/>
              </a:buClr>
            </a:pPr>
            <a:endParaRPr lang="en-US" sz="1800" dirty="0" smtClean="0">
              <a:solidFill>
                <a:srgbClr val="000000"/>
              </a:solidFill>
              <a:ea typeface="+mn-ea"/>
              <a:cs typeface="+mn-cs"/>
            </a:endParaRPr>
          </a:p>
        </p:txBody>
      </p:sp>
      <p:sp>
        <p:nvSpPr>
          <p:cNvPr id="216068" name="Text Box 4"/>
          <p:cNvSpPr txBox="1">
            <a:spLocks noChangeArrowheads="1"/>
          </p:cNvSpPr>
          <p:nvPr/>
        </p:nvSpPr>
        <p:spPr bwMode="gray">
          <a:xfrm>
            <a:off x="2705100" y="2282437"/>
            <a:ext cx="6223000" cy="2215991"/>
          </a:xfrm>
          <a:prstGeom prst="rect">
            <a:avLst/>
          </a:prstGeom>
          <a:noFill/>
          <a:ln w="9525">
            <a:noFill/>
            <a:miter lim="800000"/>
            <a:headEnd/>
            <a:tailEnd/>
          </a:ln>
          <a:effectLst/>
        </p:spPr>
        <p:txBody>
          <a:bodyPr>
            <a:spAutoFit/>
          </a:bodyPr>
          <a:lstStyle/>
          <a:p>
            <a:pPr marL="119063" indent="-119063" eaLnBrk="0" hangingPunct="0">
              <a:lnSpc>
                <a:spcPct val="125000"/>
              </a:lnSpc>
              <a:spcAft>
                <a:spcPct val="50000"/>
              </a:spcAft>
              <a:buSzPct val="90000"/>
              <a:buFont typeface="Times" charset="0"/>
              <a:buChar char="•"/>
            </a:pPr>
            <a:r>
              <a:rPr lang="en-US" sz="2200" smtClean="0">
                <a:solidFill>
                  <a:srgbClr val="FFFFFF"/>
                </a:solidFill>
                <a:ea typeface="+mn-ea"/>
                <a:cs typeface="Times New Roman" pitchFamily="18" charset="0"/>
              </a:rPr>
              <a:t>Continuous operational improvement </a:t>
            </a:r>
          </a:p>
          <a:p>
            <a:pPr marL="119063" indent="-119063" eaLnBrk="0" hangingPunct="0">
              <a:lnSpc>
                <a:spcPct val="125000"/>
              </a:lnSpc>
              <a:spcAft>
                <a:spcPct val="50000"/>
              </a:spcAft>
              <a:buSzPct val="90000"/>
              <a:buFont typeface="Times" charset="0"/>
              <a:buChar char="•"/>
            </a:pPr>
            <a:r>
              <a:rPr lang="en-US" sz="2200" smtClean="0">
                <a:solidFill>
                  <a:srgbClr val="FFFFFF"/>
                </a:solidFill>
                <a:ea typeface="+mn-ea"/>
                <a:cs typeface="Times New Roman" pitchFamily="18" charset="0"/>
              </a:rPr>
              <a:t>Accelerate return on IT investment</a:t>
            </a:r>
          </a:p>
          <a:p>
            <a:pPr marL="119063" indent="-119063" eaLnBrk="0" hangingPunct="0">
              <a:lnSpc>
                <a:spcPct val="125000"/>
              </a:lnSpc>
              <a:spcAft>
                <a:spcPct val="50000"/>
              </a:spcAft>
              <a:buSzPct val="90000"/>
              <a:buFont typeface="Times" charset="0"/>
              <a:buChar char="•"/>
            </a:pPr>
            <a:r>
              <a:rPr lang="en-US" sz="2200" smtClean="0">
                <a:solidFill>
                  <a:srgbClr val="FFFFFF"/>
                </a:solidFill>
                <a:ea typeface="+mn-ea"/>
                <a:cs typeface="Times New Roman" pitchFamily="18" charset="0"/>
              </a:rPr>
              <a:t>Reduce cost, risk, and complexity </a:t>
            </a:r>
          </a:p>
          <a:p>
            <a:pPr marL="119063" indent="-119063" eaLnBrk="0" hangingPunct="0">
              <a:lnSpc>
                <a:spcPct val="125000"/>
              </a:lnSpc>
              <a:buSzPct val="90000"/>
              <a:buFont typeface="Times" charset="0"/>
              <a:buNone/>
            </a:pPr>
            <a:r>
              <a:rPr lang="en-US" sz="1800" smtClean="0">
                <a:solidFill>
                  <a:srgbClr val="FFFFFF"/>
                </a:solidFill>
                <a:ea typeface="+mn-ea"/>
                <a:cs typeface="Times New Roman" pitchFamily="18" charset="0"/>
              </a:rPr>
              <a:t>  </a:t>
            </a:r>
          </a:p>
        </p:txBody>
      </p:sp>
      <p:sp>
        <p:nvSpPr>
          <p:cNvPr id="216069" name="Rectangle 5"/>
          <p:cNvSpPr>
            <a:spLocks noChangeArrowheads="1"/>
          </p:cNvSpPr>
          <p:nvPr/>
        </p:nvSpPr>
        <p:spPr bwMode="gray">
          <a:xfrm>
            <a:off x="2319218" y="2138364"/>
            <a:ext cx="6824782" cy="2388394"/>
          </a:xfrm>
          <a:prstGeom prst="rect">
            <a:avLst/>
          </a:prstGeom>
          <a:solidFill>
            <a:schemeClr val="tx2"/>
          </a:solidFill>
          <a:ln w="9525">
            <a:noFill/>
            <a:miter lim="800000"/>
            <a:headEnd/>
            <a:tailEnd/>
          </a:ln>
          <a:effectLst/>
        </p:spPr>
        <p:txBody>
          <a:bodyPr wrap="none"/>
          <a:lstStyle/>
          <a:p>
            <a:pPr eaLnBrk="0" hangingPunct="0"/>
            <a:endParaRPr lang="en-US" sz="1200" b="1" smtClean="0">
              <a:solidFill>
                <a:srgbClr val="FFFFFF"/>
              </a:solidFill>
              <a:ea typeface="+mn-ea"/>
              <a:cs typeface="+mn-cs"/>
            </a:endParaRPr>
          </a:p>
        </p:txBody>
      </p:sp>
      <p:sp>
        <p:nvSpPr>
          <p:cNvPr id="216070" name="Text Box 6"/>
          <p:cNvSpPr txBox="1">
            <a:spLocks noChangeArrowheads="1"/>
          </p:cNvSpPr>
          <p:nvPr/>
        </p:nvSpPr>
        <p:spPr bwMode="gray">
          <a:xfrm>
            <a:off x="2899466" y="2133456"/>
            <a:ext cx="6025874" cy="2800767"/>
          </a:xfrm>
          <a:prstGeom prst="rect">
            <a:avLst/>
          </a:prstGeom>
          <a:noFill/>
          <a:ln w="9525">
            <a:noFill/>
            <a:miter lim="800000"/>
            <a:headEnd/>
            <a:tailEnd/>
          </a:ln>
          <a:effectLst/>
        </p:spPr>
        <p:txBody>
          <a:bodyPr wrap="square">
            <a:spAutoFit/>
          </a:bodyPr>
          <a:lstStyle/>
          <a:p>
            <a:pPr marL="119063" indent="-119063" eaLnBrk="0" hangingPunct="0">
              <a:spcAft>
                <a:spcPct val="50000"/>
              </a:spcAft>
              <a:buSzPct val="90000"/>
              <a:buFont typeface="Times" charset="0"/>
              <a:buChar char="•"/>
            </a:pPr>
            <a:r>
              <a:rPr lang="en-US" sz="1600" dirty="0" smtClean="0">
                <a:solidFill>
                  <a:srgbClr val="FFFFFF"/>
                </a:solidFill>
                <a:ea typeface="+mn-ea"/>
                <a:cs typeface="Times New Roman" pitchFamily="18" charset="0"/>
              </a:rPr>
              <a:t>24x7 global coverage, 145 countries, 29 local languages</a:t>
            </a:r>
          </a:p>
          <a:p>
            <a:pPr marL="119063" indent="-119063" eaLnBrk="0" hangingPunct="0">
              <a:spcAft>
                <a:spcPct val="50000"/>
              </a:spcAft>
              <a:buSzPct val="90000"/>
              <a:buFont typeface="Times" charset="0"/>
              <a:buChar char="•"/>
            </a:pPr>
            <a:r>
              <a:rPr lang="en-US" sz="1600" dirty="0" smtClean="0">
                <a:solidFill>
                  <a:srgbClr val="FFFFFF"/>
                </a:solidFill>
                <a:ea typeface="+mn-ea"/>
                <a:cs typeface="Times New Roman" pitchFamily="18" charset="0"/>
              </a:rPr>
              <a:t>Dedicated engineering and delivery team</a:t>
            </a:r>
          </a:p>
          <a:p>
            <a:pPr marL="119063" indent="-119063" eaLnBrk="0" hangingPunct="0">
              <a:spcAft>
                <a:spcPct val="50000"/>
              </a:spcAft>
              <a:buSzPct val="90000"/>
              <a:buFont typeface="Times" charset="0"/>
              <a:buChar char="•"/>
            </a:pPr>
            <a:r>
              <a:rPr lang="en-US" sz="1600" dirty="0" smtClean="0">
                <a:solidFill>
                  <a:srgbClr val="FFFFFF"/>
                </a:solidFill>
                <a:ea typeface="+mn-ea"/>
                <a:cs typeface="Times New Roman" pitchFamily="18" charset="0"/>
              </a:rPr>
              <a:t>Backed by world’s largest support team</a:t>
            </a:r>
          </a:p>
          <a:p>
            <a:pPr marL="119063" indent="-119063" eaLnBrk="0" hangingPunct="0">
              <a:spcAft>
                <a:spcPct val="50000"/>
              </a:spcAft>
              <a:buSzPct val="90000"/>
              <a:buFont typeface="Times" charset="0"/>
              <a:buChar char="•"/>
            </a:pPr>
            <a:r>
              <a:rPr lang="en-US" sz="1600" dirty="0" smtClean="0">
                <a:solidFill>
                  <a:srgbClr val="FFFFFF"/>
                </a:solidFill>
                <a:ea typeface="+mn-ea"/>
                <a:cs typeface="Times New Roman" pitchFamily="18" charset="0"/>
              </a:rPr>
              <a:t>Real-world testing; Validated Linux </a:t>
            </a:r>
          </a:p>
          <a:p>
            <a:pPr marL="119063" indent="-119063" eaLnBrk="0" hangingPunct="0">
              <a:spcAft>
                <a:spcPct val="50000"/>
              </a:spcAft>
              <a:buSzPct val="90000"/>
              <a:buFont typeface="Times" charset="0"/>
              <a:buChar char="•"/>
            </a:pPr>
            <a:r>
              <a:rPr lang="en-US" sz="1600" dirty="0" smtClean="0">
                <a:solidFill>
                  <a:srgbClr val="FFFFFF"/>
                </a:solidFill>
                <a:ea typeface="+mn-ea"/>
                <a:cs typeface="Times New Roman" pitchFamily="18" charset="0"/>
              </a:rPr>
              <a:t>Lower cost</a:t>
            </a:r>
          </a:p>
          <a:p>
            <a:pPr marL="119063" indent="-119063" eaLnBrk="0" hangingPunct="0">
              <a:spcAft>
                <a:spcPct val="50000"/>
              </a:spcAft>
              <a:buSzPct val="90000"/>
              <a:buFont typeface="Times" charset="0"/>
              <a:buChar char="•"/>
            </a:pPr>
            <a:r>
              <a:rPr lang="en-US" sz="1600" dirty="0" smtClean="0">
                <a:solidFill>
                  <a:srgbClr val="FFFFFF"/>
                </a:solidFill>
                <a:ea typeface="+mn-ea"/>
                <a:cs typeface="Times New Roman" pitchFamily="18" charset="0"/>
              </a:rPr>
              <a:t>Included with Oracle Premier Support for Systems &amp; Operating Systems  </a:t>
            </a:r>
          </a:p>
          <a:p>
            <a:pPr marL="119063" indent="-119063" eaLnBrk="0" hangingPunct="0">
              <a:spcAft>
                <a:spcPct val="50000"/>
              </a:spcAft>
              <a:buSzPct val="90000"/>
              <a:buFont typeface="Times" charset="0"/>
              <a:buChar char="•"/>
            </a:pPr>
            <a:endParaRPr lang="en-US" sz="1600" dirty="0" smtClean="0">
              <a:solidFill>
                <a:srgbClr val="000000"/>
              </a:solidFill>
              <a:ea typeface="+mn-ea"/>
              <a:cs typeface="Times New Roman" pitchFamily="18" charset="0"/>
            </a:endParaRPr>
          </a:p>
        </p:txBody>
      </p:sp>
      <p:sp>
        <p:nvSpPr>
          <p:cNvPr id="216071" name="Rectangle 7"/>
          <p:cNvSpPr>
            <a:spLocks noChangeArrowheads="1"/>
          </p:cNvSpPr>
          <p:nvPr/>
        </p:nvSpPr>
        <p:spPr bwMode="auto">
          <a:xfrm>
            <a:off x="872297" y="159029"/>
            <a:ext cx="7581900" cy="706041"/>
          </a:xfrm>
          <a:prstGeom prst="rect">
            <a:avLst/>
          </a:prstGeom>
          <a:noFill/>
          <a:ln w="9525">
            <a:noFill/>
            <a:miter lim="800000"/>
            <a:headEnd/>
            <a:tailEnd/>
          </a:ln>
          <a:effectLst/>
        </p:spPr>
        <p:txBody>
          <a:bodyPr lIns="0" tIns="0" rIns="0" bIns="0"/>
          <a:lstStyle/>
          <a:p>
            <a:pPr eaLnBrk="0" hangingPunct="0"/>
            <a:r>
              <a:rPr lang="en-US" sz="2800" b="1" dirty="0" smtClean="0">
                <a:solidFill>
                  <a:srgbClr val="000000"/>
                </a:solidFill>
                <a:ea typeface="+mn-ea"/>
                <a:cs typeface="+mn-cs"/>
              </a:rPr>
              <a:t>Oracle Linux Support</a:t>
            </a:r>
            <a:endParaRPr lang="en-US" sz="1600" b="1" dirty="0" smtClean="0">
              <a:solidFill>
                <a:srgbClr val="000000"/>
              </a:solidFill>
              <a:ea typeface="+mn-ea"/>
              <a:cs typeface="+mn-cs"/>
            </a:endParaRPr>
          </a:p>
        </p:txBody>
      </p:sp>
      <p:pic>
        <p:nvPicPr>
          <p:cNvPr id="216072" name="Picture 8"/>
          <p:cNvPicPr>
            <a:picLocks noChangeAspect="1" noChangeArrowheads="1"/>
          </p:cNvPicPr>
          <p:nvPr/>
        </p:nvPicPr>
        <p:blipFill>
          <a:blip r:embed="rId3"/>
          <a:srcRect/>
          <a:stretch>
            <a:fillRect/>
          </a:stretch>
        </p:blipFill>
        <p:spPr bwMode="auto">
          <a:xfrm>
            <a:off x="19881" y="2139195"/>
            <a:ext cx="2326947" cy="2380060"/>
          </a:xfrm>
          <a:prstGeom prst="rect">
            <a:avLst/>
          </a:prstGeom>
          <a:noFill/>
          <a:ln w="9525">
            <a:noFill/>
            <a:miter lim="800000"/>
            <a:headEnd/>
            <a:tailEnd/>
          </a:ln>
          <a:effectLst/>
        </p:spPr>
      </p:pic>
      <p:pic>
        <p:nvPicPr>
          <p:cNvPr id="9" name="Picture 4" descr="C:\Documents and Settings\robesmit\Desktop\keystone\BoxShot_Software_resource_support1.png"/>
          <p:cNvPicPr>
            <a:picLocks noChangeAspect="1" noChangeArrowheads="1"/>
          </p:cNvPicPr>
          <p:nvPr/>
        </p:nvPicPr>
        <p:blipFill>
          <a:blip r:embed="rId4"/>
          <a:srcRect/>
          <a:stretch>
            <a:fillRect/>
          </a:stretch>
        </p:blipFill>
        <p:spPr bwMode="auto">
          <a:xfrm>
            <a:off x="7911840" y="86061"/>
            <a:ext cx="1130350" cy="102518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914400" y="171452"/>
            <a:ext cx="7581900" cy="706041"/>
          </a:xfrm>
        </p:spPr>
        <p:txBody>
          <a:bodyPr/>
          <a:lstStyle/>
          <a:p>
            <a:pPr eaLnBrk="1" hangingPunct="1"/>
            <a:r>
              <a:rPr lang="en-US" sz="2800" dirty="0" smtClean="0"/>
              <a:t>Premier Backports</a:t>
            </a:r>
            <a:endParaRPr lang="en-US" sz="2800" dirty="0" smtClean="0">
              <a:solidFill>
                <a:schemeClr val="tx2"/>
              </a:solidFill>
            </a:endParaRPr>
          </a:p>
        </p:txBody>
      </p:sp>
      <p:sp>
        <p:nvSpPr>
          <p:cNvPr id="49155" name="Content Placeholder 2"/>
          <p:cNvSpPr>
            <a:spLocks noGrp="1"/>
          </p:cNvSpPr>
          <p:nvPr>
            <p:ph idx="1"/>
          </p:nvPr>
        </p:nvSpPr>
        <p:spPr>
          <a:xfrm>
            <a:off x="748749" y="875110"/>
            <a:ext cx="7742238" cy="3500438"/>
          </a:xfrm>
        </p:spPr>
        <p:txBody>
          <a:bodyPr/>
          <a:lstStyle/>
          <a:p>
            <a:pPr eaLnBrk="1" hangingPunct="1">
              <a:defRPr/>
            </a:pPr>
            <a:r>
              <a:rPr lang="en-US" sz="2000" dirty="0" smtClean="0">
                <a:ea typeface="ＭＳ Ｐゴシック" charset="0"/>
                <a:cs typeface="ＭＳ Ｐゴシック" charset="0"/>
              </a:rPr>
              <a:t>Premier Backports </a:t>
            </a:r>
            <a:r>
              <a:rPr lang="en-US" sz="2000" dirty="0">
                <a:ea typeface="ＭＳ Ｐゴシック" charset="0"/>
                <a:cs typeface="ＭＳ Ｐゴシック" charset="0"/>
              </a:rPr>
              <a:t>allow customers to upgrade on their own schedule while still getting bug </a:t>
            </a:r>
            <a:r>
              <a:rPr lang="en-US" sz="2000" dirty="0" smtClean="0">
                <a:ea typeface="ＭＳ Ｐゴシック" charset="0"/>
                <a:cs typeface="ＭＳ Ｐゴシック" charset="0"/>
              </a:rPr>
              <a:t>fixes</a:t>
            </a:r>
          </a:p>
          <a:p>
            <a:pPr eaLnBrk="1" hangingPunct="1">
              <a:defRPr/>
            </a:pPr>
            <a:r>
              <a:rPr lang="en-US" sz="2000" dirty="0" smtClean="0">
                <a:ea typeface="ＭＳ Ｐゴシック" charset="0"/>
                <a:cs typeface="ＭＳ Ｐゴシック" charset="0"/>
              </a:rPr>
              <a:t>No forced upgrades</a:t>
            </a:r>
          </a:p>
          <a:p>
            <a:pPr eaLnBrk="1" hangingPunct="1">
              <a:defRPr/>
            </a:pPr>
            <a:r>
              <a:rPr lang="en-US" sz="2000" dirty="0" smtClean="0">
                <a:ea typeface="ＭＳ Ｐゴシック" charset="0"/>
                <a:cs typeface="ＭＳ Ｐゴシック" charset="0"/>
              </a:rPr>
              <a:t>Modeled after the way we support traditional Oracle products</a:t>
            </a:r>
          </a:p>
          <a:p>
            <a:pPr eaLnBrk="1" hangingPunct="1">
              <a:defRPr/>
            </a:pPr>
            <a:r>
              <a:rPr lang="en-US" sz="2000" dirty="0" smtClean="0">
                <a:ea typeface="ＭＳ Ｐゴシック" charset="0"/>
                <a:cs typeface="ＭＳ Ｐゴシック" charset="0"/>
              </a:rPr>
              <a:t>Provided </a:t>
            </a:r>
            <a:r>
              <a:rPr lang="en-US" sz="2000" dirty="0">
                <a:ea typeface="ＭＳ Ｐゴシック" charset="0"/>
                <a:cs typeface="ＭＳ Ｐゴシック" charset="0"/>
              </a:rPr>
              <a:t>for packages up to six months after a newer version of that package has been </a:t>
            </a:r>
            <a:r>
              <a:rPr lang="en-US" sz="2000" dirty="0" smtClean="0">
                <a:ea typeface="ＭＳ Ｐゴシック" charset="0"/>
                <a:cs typeface="ＭＳ Ｐゴシック" charset="0"/>
              </a:rPr>
              <a:t>released</a:t>
            </a:r>
          </a:p>
          <a:p>
            <a:pPr eaLnBrk="1" hangingPunct="1">
              <a:defRPr/>
            </a:pPr>
            <a:r>
              <a:rPr lang="en-US" sz="2000" dirty="0" smtClean="0">
                <a:ea typeface="ＭＳ Ｐゴシック" charset="0"/>
                <a:cs typeface="ＭＳ Ｐゴシック" charset="0"/>
              </a:rPr>
              <a:t>Example:</a:t>
            </a:r>
          </a:p>
          <a:p>
            <a:pPr lvl="1" eaLnBrk="1" hangingPunct="1">
              <a:defRPr/>
            </a:pPr>
            <a:r>
              <a:rPr lang="en-US" sz="1600" dirty="0" smtClean="0">
                <a:ea typeface="ＭＳ Ｐゴシック" charset="0"/>
                <a:cs typeface="ＭＳ Ｐゴシック" charset="0"/>
              </a:rPr>
              <a:t>A bug is </a:t>
            </a:r>
            <a:r>
              <a:rPr lang="en-US" sz="1600" dirty="0">
                <a:ea typeface="ＭＳ Ｐゴシック" charset="0"/>
                <a:cs typeface="ＭＳ Ｐゴシック" charset="0"/>
              </a:rPr>
              <a:t>reported by </a:t>
            </a:r>
            <a:r>
              <a:rPr lang="en-US" sz="1600" dirty="0" smtClean="0">
                <a:ea typeface="ＭＳ Ｐゴシック" charset="0"/>
                <a:cs typeface="ＭＳ Ｐゴシック" charset="0"/>
              </a:rPr>
              <a:t>customer against 2.6.18</a:t>
            </a:r>
            <a:r>
              <a:rPr lang="en-US" sz="1600" dirty="0">
                <a:ea typeface="ＭＳ Ｐゴシック" charset="0"/>
                <a:cs typeface="ＭＳ Ｐゴシック" charset="0"/>
              </a:rPr>
              <a:t>-238.</a:t>
            </a:r>
            <a:r>
              <a:rPr lang="en-US" sz="1600" b="1" dirty="0">
                <a:ea typeface="ＭＳ Ｐゴシック" charset="0"/>
                <a:cs typeface="ＭＳ Ｐゴシック" charset="0"/>
              </a:rPr>
              <a:t>36.2</a:t>
            </a:r>
            <a:r>
              <a:rPr lang="en-US" sz="1600" dirty="0">
                <a:ea typeface="ＭＳ Ｐゴシック" charset="0"/>
                <a:cs typeface="ＭＳ Ｐゴシック" charset="0"/>
              </a:rPr>
              <a:t> </a:t>
            </a:r>
            <a:endParaRPr lang="en-US" sz="1600" dirty="0" smtClean="0">
              <a:ea typeface="ＭＳ Ｐゴシック" charset="0"/>
              <a:cs typeface="ＭＳ Ｐゴシック" charset="0"/>
            </a:endParaRPr>
          </a:p>
          <a:p>
            <a:pPr lvl="1" eaLnBrk="1" hangingPunct="1">
              <a:defRPr/>
            </a:pPr>
            <a:r>
              <a:rPr lang="en-US" sz="1600" dirty="0" smtClean="0">
                <a:ea typeface="ＭＳ Ｐゴシック" charset="0"/>
                <a:cs typeface="ＭＳ Ｐゴシック" charset="0"/>
              </a:rPr>
              <a:t>Latest </a:t>
            </a:r>
            <a:r>
              <a:rPr lang="en-US" sz="1600" dirty="0">
                <a:ea typeface="ＭＳ Ｐゴシック" charset="0"/>
                <a:cs typeface="ＭＳ Ｐゴシック" charset="0"/>
              </a:rPr>
              <a:t>kernel version is 2.6.18-</a:t>
            </a:r>
            <a:r>
              <a:rPr lang="en-US" sz="1600" dirty="0" smtClean="0">
                <a:ea typeface="ＭＳ Ｐゴシック" charset="0"/>
                <a:cs typeface="ＭＳ Ｐゴシック" charset="0"/>
              </a:rPr>
              <a:t>299.1.1</a:t>
            </a:r>
            <a:endParaRPr lang="en-US" sz="1600" dirty="0">
              <a:ea typeface="ＭＳ Ｐゴシック" charset="0"/>
              <a:cs typeface="ＭＳ Ｐゴシック" charset="0"/>
            </a:endParaRPr>
          </a:p>
          <a:p>
            <a:pPr lvl="1" eaLnBrk="1" hangingPunct="1">
              <a:defRPr/>
            </a:pPr>
            <a:r>
              <a:rPr lang="en-US" sz="1600" dirty="0" smtClean="0">
                <a:ea typeface="ＭＳ Ｐゴシック" charset="0"/>
                <a:cs typeface="ＭＳ Ｐゴシック" charset="0"/>
              </a:rPr>
              <a:t>Oracle </a:t>
            </a:r>
            <a:r>
              <a:rPr lang="en-US" sz="1600" dirty="0">
                <a:ea typeface="ＭＳ Ｐゴシック" charset="0"/>
                <a:cs typeface="ＭＳ Ｐゴシック" charset="0"/>
              </a:rPr>
              <a:t>support provides kernel 2.6.18-238.</a:t>
            </a:r>
            <a:r>
              <a:rPr lang="en-US" sz="1600" b="1" dirty="0">
                <a:ea typeface="ＭＳ Ｐゴシック" charset="0"/>
                <a:cs typeface="ＭＳ Ｐゴシック" charset="0"/>
              </a:rPr>
              <a:t>36.3</a:t>
            </a:r>
            <a:r>
              <a:rPr lang="en-US" sz="1600" dirty="0">
                <a:ea typeface="ＭＳ Ｐゴシック" charset="0"/>
                <a:cs typeface="ＭＳ Ｐゴシック" charset="0"/>
              </a:rPr>
              <a:t>: </a:t>
            </a:r>
            <a:r>
              <a:rPr lang="en-US" sz="1600" b="1" dirty="0">
                <a:ea typeface="ＭＳ Ｐゴシック" charset="0"/>
                <a:cs typeface="ＭＳ Ｐゴシック" charset="0"/>
              </a:rPr>
              <a:t>the same kernel the customer was running on</a:t>
            </a:r>
            <a:r>
              <a:rPr lang="en-US" sz="1600" dirty="0">
                <a:ea typeface="ＭＳ Ｐゴシック" charset="0"/>
                <a:cs typeface="ＭＳ Ｐゴシック" charset="0"/>
              </a:rPr>
              <a:t>, with the fix for the problem they </a:t>
            </a:r>
            <a:r>
              <a:rPr lang="en-US" sz="1600" dirty="0" smtClean="0">
                <a:ea typeface="ＭＳ Ｐゴシック" charset="0"/>
                <a:cs typeface="ＭＳ Ｐゴシック" charset="0"/>
              </a:rPr>
              <a:t>hit</a:t>
            </a:r>
          </a:p>
          <a:p>
            <a:pPr marL="0" indent="0" eaLnBrk="1" hangingPunct="1">
              <a:buFontTx/>
              <a:buNone/>
              <a:defRPr/>
            </a:pPr>
            <a:endParaRPr lang="en-US" dirty="0">
              <a:ea typeface="ＭＳ Ｐゴシック" charset="0"/>
              <a:cs typeface="ＭＳ Ｐゴシック"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1"/>
          <p:cNvPicPr>
            <a:picLocks noChangeArrowheads="1"/>
          </p:cNvPicPr>
          <p:nvPr/>
        </p:nvPicPr>
        <p:blipFill>
          <a:blip r:embed="rId3"/>
          <a:srcRect/>
          <a:stretch>
            <a:fillRect/>
          </a:stretch>
        </p:blipFill>
        <p:spPr bwMode="auto">
          <a:xfrm>
            <a:off x="0" y="4630370"/>
            <a:ext cx="9145588" cy="169069"/>
          </a:xfrm>
          <a:prstGeom prst="rect">
            <a:avLst/>
          </a:prstGeom>
          <a:noFill/>
          <a:ln w="9525">
            <a:noFill/>
            <a:miter lim="800000"/>
            <a:headEnd/>
            <a:tailEnd/>
          </a:ln>
        </p:spPr>
      </p:pic>
      <p:pic>
        <p:nvPicPr>
          <p:cNvPr id="157698" name="Picture 2"/>
          <p:cNvPicPr>
            <a:picLocks noChangeArrowheads="1"/>
          </p:cNvPicPr>
          <p:nvPr/>
        </p:nvPicPr>
        <p:blipFill>
          <a:blip r:embed="rId4"/>
          <a:srcRect/>
          <a:stretch>
            <a:fillRect/>
          </a:stretch>
        </p:blipFill>
        <p:spPr bwMode="auto">
          <a:xfrm>
            <a:off x="30" y="2"/>
            <a:ext cx="688975" cy="515541"/>
          </a:xfrm>
          <a:prstGeom prst="rect">
            <a:avLst/>
          </a:prstGeom>
          <a:noFill/>
          <a:ln w="9525">
            <a:noFill/>
            <a:miter lim="800000"/>
            <a:headEnd/>
            <a:tailEnd/>
          </a:ln>
        </p:spPr>
      </p:pic>
      <p:pic>
        <p:nvPicPr>
          <p:cNvPr id="157699" name="Picture 3"/>
          <p:cNvPicPr>
            <a:picLocks noChangeArrowheads="1"/>
          </p:cNvPicPr>
          <p:nvPr/>
        </p:nvPicPr>
        <p:blipFill>
          <a:blip r:embed="rId5"/>
          <a:srcRect/>
          <a:stretch>
            <a:fillRect/>
          </a:stretch>
        </p:blipFill>
        <p:spPr bwMode="auto">
          <a:xfrm>
            <a:off x="7618421" y="4672042"/>
            <a:ext cx="947737" cy="89297"/>
          </a:xfrm>
          <a:prstGeom prst="rect">
            <a:avLst/>
          </a:prstGeom>
          <a:noFill/>
          <a:ln w="9525">
            <a:noFill/>
            <a:miter lim="800000"/>
            <a:headEnd/>
            <a:tailEnd/>
          </a:ln>
        </p:spPr>
      </p:pic>
      <p:sp>
        <p:nvSpPr>
          <p:cNvPr id="157700" name="Rectangle 5"/>
          <p:cNvSpPr>
            <a:spLocks noGrp="1" noChangeArrowheads="1"/>
          </p:cNvSpPr>
          <p:nvPr>
            <p:ph type="title"/>
          </p:nvPr>
        </p:nvSpPr>
        <p:spPr>
          <a:xfrm>
            <a:off x="797153" y="185998"/>
            <a:ext cx="7947025" cy="706040"/>
          </a:xfrm>
        </p:spPr>
        <p:txBody>
          <a:bodyPr/>
          <a:lstStyle/>
          <a:p>
            <a:pPr eaLnBrk="1" hangingPunct="1"/>
            <a:r>
              <a:rPr lang="en-US" sz="2800" dirty="0" smtClean="0"/>
              <a:t>Focus on Linux Testing</a:t>
            </a:r>
          </a:p>
        </p:txBody>
      </p:sp>
      <p:sp>
        <p:nvSpPr>
          <p:cNvPr id="157701" name="Rectangle 6"/>
          <p:cNvSpPr>
            <a:spLocks noGrp="1" noChangeArrowheads="1"/>
          </p:cNvSpPr>
          <p:nvPr>
            <p:ph type="body" idx="1"/>
          </p:nvPr>
        </p:nvSpPr>
        <p:spPr>
          <a:xfrm>
            <a:off x="731849" y="896542"/>
            <a:ext cx="8002587" cy="3658790"/>
          </a:xfrm>
        </p:spPr>
        <p:txBody>
          <a:bodyPr/>
          <a:lstStyle/>
          <a:p>
            <a:pPr marL="158750" indent="-158750" eaLnBrk="1" hangingPunct="1">
              <a:buClr>
                <a:srgbClr val="FD0000"/>
              </a:buClr>
            </a:pPr>
            <a:r>
              <a:rPr lang="en-US" sz="2000" dirty="0" smtClean="0"/>
              <a:t>Dedicated Linux QA team</a:t>
            </a:r>
          </a:p>
          <a:p>
            <a:pPr marL="158750" indent="-158750" eaLnBrk="1" hangingPunct="1">
              <a:buClr>
                <a:srgbClr val="FD0000"/>
              </a:buClr>
            </a:pPr>
            <a:r>
              <a:rPr lang="en-US" sz="2000" dirty="0" smtClean="0"/>
              <a:t>Real-world regression and stress testing</a:t>
            </a:r>
          </a:p>
          <a:p>
            <a:pPr marL="158750" indent="-158750" eaLnBrk="1" hangingPunct="1">
              <a:buClr>
                <a:srgbClr val="FD0000"/>
              </a:buClr>
            </a:pPr>
            <a:r>
              <a:rPr lang="en-US" sz="2000" dirty="0" smtClean="0"/>
              <a:t>Customer-centric testing:</a:t>
            </a:r>
          </a:p>
          <a:p>
            <a:pPr marL="400050" lvl="1" indent="-160338" eaLnBrk="1" hangingPunct="1">
              <a:buClr>
                <a:srgbClr val="FD0000"/>
              </a:buClr>
            </a:pPr>
            <a:r>
              <a:rPr lang="en-US" sz="1800" dirty="0" smtClean="0"/>
              <a:t>Test Linux features that matter to Oracle customers</a:t>
            </a:r>
          </a:p>
          <a:p>
            <a:pPr marL="400050" lvl="1" indent="-160338" eaLnBrk="1" hangingPunct="1">
              <a:buClr>
                <a:srgbClr val="FD0000"/>
              </a:buClr>
            </a:pPr>
            <a:r>
              <a:rPr lang="en-US" sz="1800" dirty="0" smtClean="0"/>
              <a:t>Oracle and non-Oracle workloads (e.g. backup) running concurrently</a:t>
            </a:r>
          </a:p>
          <a:p>
            <a:pPr marL="400050" lvl="1" indent="-160338" eaLnBrk="1" hangingPunct="1">
              <a:buClr>
                <a:srgbClr val="FD0000"/>
              </a:buClr>
            </a:pPr>
            <a:r>
              <a:rPr lang="en-US" sz="1800" dirty="0" smtClean="0"/>
              <a:t>Adverse conditions (low memory, low disk space, etc.)</a:t>
            </a:r>
          </a:p>
          <a:p>
            <a:pPr marL="400050" lvl="1" indent="-160338" eaLnBrk="1" hangingPunct="1">
              <a:buClr>
                <a:srgbClr val="FD0000"/>
              </a:buClr>
            </a:pPr>
            <a:r>
              <a:rPr lang="en-US" sz="1800" dirty="0" smtClean="0"/>
              <a:t>Long, continuously running stress tests (detect memory leaks)</a:t>
            </a:r>
          </a:p>
          <a:p>
            <a:pPr marL="400050" lvl="1" indent="-160338" eaLnBrk="1" hangingPunct="1">
              <a:buClr>
                <a:srgbClr val="FD0000"/>
              </a:buClr>
            </a:pPr>
            <a:r>
              <a:rPr lang="en-US" sz="1800" dirty="0" smtClean="0"/>
              <a:t>Check for performance regression and degradation</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1"/>
          <p:cNvPicPr>
            <a:picLocks noChangeArrowheads="1"/>
          </p:cNvPicPr>
          <p:nvPr/>
        </p:nvPicPr>
        <p:blipFill>
          <a:blip r:embed="rId3"/>
          <a:srcRect/>
          <a:stretch>
            <a:fillRect/>
          </a:stretch>
        </p:blipFill>
        <p:spPr bwMode="auto">
          <a:xfrm>
            <a:off x="0" y="4630370"/>
            <a:ext cx="9145588" cy="169069"/>
          </a:xfrm>
          <a:prstGeom prst="rect">
            <a:avLst/>
          </a:prstGeom>
          <a:noFill/>
          <a:ln w="9525">
            <a:noFill/>
            <a:miter lim="800000"/>
            <a:headEnd/>
            <a:tailEnd/>
          </a:ln>
        </p:spPr>
      </p:pic>
      <p:pic>
        <p:nvPicPr>
          <p:cNvPr id="159746" name="Picture 2"/>
          <p:cNvPicPr>
            <a:picLocks noChangeArrowheads="1"/>
          </p:cNvPicPr>
          <p:nvPr/>
        </p:nvPicPr>
        <p:blipFill>
          <a:blip r:embed="rId4"/>
          <a:srcRect/>
          <a:stretch>
            <a:fillRect/>
          </a:stretch>
        </p:blipFill>
        <p:spPr bwMode="auto">
          <a:xfrm>
            <a:off x="30" y="2"/>
            <a:ext cx="688975" cy="515541"/>
          </a:xfrm>
          <a:prstGeom prst="rect">
            <a:avLst/>
          </a:prstGeom>
          <a:noFill/>
          <a:ln w="9525">
            <a:noFill/>
            <a:miter lim="800000"/>
            <a:headEnd/>
            <a:tailEnd/>
          </a:ln>
        </p:spPr>
      </p:pic>
      <p:pic>
        <p:nvPicPr>
          <p:cNvPr id="159747" name="Picture 3"/>
          <p:cNvPicPr>
            <a:picLocks noChangeArrowheads="1"/>
          </p:cNvPicPr>
          <p:nvPr/>
        </p:nvPicPr>
        <p:blipFill>
          <a:blip r:embed="rId5"/>
          <a:srcRect/>
          <a:stretch>
            <a:fillRect/>
          </a:stretch>
        </p:blipFill>
        <p:spPr bwMode="auto">
          <a:xfrm>
            <a:off x="7618421" y="4672042"/>
            <a:ext cx="947737" cy="89297"/>
          </a:xfrm>
          <a:prstGeom prst="rect">
            <a:avLst/>
          </a:prstGeom>
          <a:noFill/>
          <a:ln w="9525">
            <a:noFill/>
            <a:miter lim="800000"/>
            <a:headEnd/>
            <a:tailEnd/>
          </a:ln>
        </p:spPr>
      </p:pic>
      <p:sp>
        <p:nvSpPr>
          <p:cNvPr id="159748" name="Rectangle 5"/>
          <p:cNvSpPr>
            <a:spLocks noGrp="1" noChangeArrowheads="1"/>
          </p:cNvSpPr>
          <p:nvPr>
            <p:ph type="title"/>
          </p:nvPr>
        </p:nvSpPr>
        <p:spPr>
          <a:xfrm>
            <a:off x="839808" y="173833"/>
            <a:ext cx="8269287" cy="803672"/>
          </a:xfrm>
        </p:spPr>
        <p:txBody>
          <a:bodyPr/>
          <a:lstStyle/>
          <a:p>
            <a:pPr eaLnBrk="1" hangingPunct="1"/>
            <a:r>
              <a:rPr lang="en-US" sz="2800" dirty="0" smtClean="0"/>
              <a:t>Best Practices: Oracle Validated Configurations</a:t>
            </a:r>
          </a:p>
        </p:txBody>
      </p:sp>
      <p:sp>
        <p:nvSpPr>
          <p:cNvPr id="159749" name="Rectangle 6"/>
          <p:cNvSpPr>
            <a:spLocks noGrp="1" noChangeArrowheads="1"/>
          </p:cNvSpPr>
          <p:nvPr>
            <p:ph type="body" idx="1"/>
          </p:nvPr>
        </p:nvSpPr>
        <p:spPr>
          <a:xfrm>
            <a:off x="582966" y="1016290"/>
            <a:ext cx="5211555" cy="2671141"/>
          </a:xfrm>
        </p:spPr>
        <p:txBody>
          <a:bodyPr/>
          <a:lstStyle/>
          <a:p>
            <a:pPr marL="225425" indent="-225425" eaLnBrk="1" hangingPunct="1">
              <a:lnSpc>
                <a:spcPct val="90000"/>
              </a:lnSpc>
            </a:pPr>
            <a:r>
              <a:rPr lang="en-US" sz="1800" dirty="0" smtClean="0"/>
              <a:t>Pre-tested, validated, and supported Linux architectures, including</a:t>
            </a:r>
          </a:p>
          <a:p>
            <a:pPr marL="225425" indent="-225425" eaLnBrk="1" hangingPunct="1">
              <a:lnSpc>
                <a:spcPct val="90000"/>
              </a:lnSpc>
              <a:buClr>
                <a:srgbClr val="FD0000"/>
              </a:buClr>
            </a:pPr>
            <a:r>
              <a:rPr lang="en-US" sz="1800" dirty="0" smtClean="0"/>
              <a:t>Software, hardware, storage, drivers, networking components</a:t>
            </a:r>
          </a:p>
          <a:p>
            <a:pPr marL="225425" indent="-225425" eaLnBrk="1" hangingPunct="1">
              <a:lnSpc>
                <a:spcPct val="90000"/>
              </a:lnSpc>
              <a:buClr>
                <a:srgbClr val="FD0000"/>
              </a:buClr>
            </a:pPr>
            <a:r>
              <a:rPr lang="en-US" sz="1800" dirty="0" smtClean="0"/>
              <a:t>Best practices for Linux deployment</a:t>
            </a:r>
          </a:p>
          <a:p>
            <a:pPr marL="225425" indent="-225425" eaLnBrk="1" hangingPunct="1">
              <a:lnSpc>
                <a:spcPct val="90000"/>
              </a:lnSpc>
              <a:buClr>
                <a:srgbClr val="FD0000"/>
              </a:buClr>
            </a:pPr>
            <a:r>
              <a:rPr lang="en-US" sz="1800" dirty="0" smtClean="0"/>
              <a:t>Real-world testing of complete stack</a:t>
            </a:r>
          </a:p>
          <a:p>
            <a:pPr marL="225425" indent="-225425" eaLnBrk="1" hangingPunct="1">
              <a:lnSpc>
                <a:spcPct val="90000"/>
              </a:lnSpc>
              <a:buClr>
                <a:srgbClr val="FD0000"/>
              </a:buClr>
            </a:pPr>
            <a:r>
              <a:rPr lang="en-US" sz="1800" dirty="0" smtClean="0"/>
              <a:t>More than 150 configurations published, freely available for download</a:t>
            </a:r>
          </a:p>
          <a:p>
            <a:pPr marL="225425" indent="-225425" eaLnBrk="1" hangingPunct="1">
              <a:lnSpc>
                <a:spcPct val="90000"/>
              </a:lnSpc>
              <a:buClr>
                <a:srgbClr val="FD0000"/>
              </a:buClr>
            </a:pPr>
            <a:r>
              <a:rPr lang="en-US" sz="1800" b="1" u="sng" dirty="0" smtClean="0">
                <a:solidFill>
                  <a:schemeClr val="accent1"/>
                </a:solidFill>
                <a:hlinkClick r:id="rId6"/>
              </a:rPr>
              <a:t>oracle.com/</a:t>
            </a:r>
            <a:r>
              <a:rPr lang="en-US" sz="1800" b="1" u="sng" dirty="0" err="1" smtClean="0">
                <a:solidFill>
                  <a:schemeClr val="accent1"/>
                </a:solidFill>
                <a:hlinkClick r:id="rId6"/>
              </a:rPr>
              <a:t>linux</a:t>
            </a:r>
            <a:r>
              <a:rPr lang="en-US" sz="1800" b="1" dirty="0" smtClean="0">
                <a:solidFill>
                  <a:schemeClr val="accent1"/>
                </a:solidFill>
              </a:rPr>
              <a:t> </a:t>
            </a:r>
          </a:p>
        </p:txBody>
      </p:sp>
      <p:sp>
        <p:nvSpPr>
          <p:cNvPr id="159750" name="Rectangle 7"/>
          <p:cNvSpPr>
            <a:spLocks/>
          </p:cNvSpPr>
          <p:nvPr/>
        </p:nvSpPr>
        <p:spPr bwMode="auto">
          <a:xfrm>
            <a:off x="944107" y="3749330"/>
            <a:ext cx="6748807" cy="750094"/>
          </a:xfrm>
          <a:prstGeom prst="rect">
            <a:avLst/>
          </a:prstGeom>
          <a:noFill/>
          <a:ln w="28575">
            <a:solidFill>
              <a:srgbClr val="FD0000"/>
            </a:solidFill>
            <a:miter lim="800000"/>
            <a:headEnd/>
            <a:tailEnd/>
          </a:ln>
        </p:spPr>
        <p:txBody>
          <a:bodyPr lIns="0" tIns="0" rIns="0" bIns="0"/>
          <a:lstStyle/>
          <a:p>
            <a:pPr>
              <a:spcBef>
                <a:spcPct val="20000"/>
              </a:spcBef>
              <a:buClr>
                <a:srgbClr val="FD0000"/>
              </a:buClr>
              <a:buFontTx/>
              <a:buChar char="•"/>
            </a:pPr>
            <a:endParaRPr lang="en-US" sz="2800" smtClean="0">
              <a:solidFill>
                <a:srgbClr val="000000"/>
              </a:solidFill>
              <a:ea typeface="MS PGothic" pitchFamily="34" charset="-128"/>
              <a:cs typeface="+mn-cs"/>
            </a:endParaRPr>
          </a:p>
        </p:txBody>
      </p:sp>
      <p:sp>
        <p:nvSpPr>
          <p:cNvPr id="159751" name="Rectangle 8"/>
          <p:cNvSpPr>
            <a:spLocks/>
          </p:cNvSpPr>
          <p:nvPr/>
        </p:nvSpPr>
        <p:spPr bwMode="auto">
          <a:xfrm>
            <a:off x="1237345" y="3792985"/>
            <a:ext cx="6177246" cy="749198"/>
          </a:xfrm>
          <a:prstGeom prst="rect">
            <a:avLst/>
          </a:prstGeom>
          <a:noFill/>
          <a:ln w="12700">
            <a:noFill/>
            <a:miter lim="800000"/>
            <a:headEnd/>
            <a:tailEnd/>
          </a:ln>
        </p:spPr>
        <p:txBody>
          <a:bodyPr lIns="0" tIns="0" rIns="41285" bIns="0"/>
          <a:lstStyle/>
          <a:p>
            <a:pPr marL="39688" algn="ctr">
              <a:spcBef>
                <a:spcPct val="20000"/>
              </a:spcBef>
              <a:buClr>
                <a:srgbClr val="FD0000"/>
              </a:buClr>
            </a:pPr>
            <a:r>
              <a:rPr lang="en-US" sz="2000" b="1" dirty="0" smtClean="0">
                <a:solidFill>
                  <a:srgbClr val="FD0000"/>
                </a:solidFill>
                <a:ea typeface="MS PGothic" pitchFamily="34" charset="-128"/>
                <a:sym typeface="Arial" pitchFamily="34" charset="0"/>
              </a:rPr>
              <a:t>Oracle Validated Configurations offer faster Linux  deployments while lowering infrastructure costs</a:t>
            </a:r>
          </a:p>
        </p:txBody>
      </p:sp>
      <p:pic>
        <p:nvPicPr>
          <p:cNvPr id="159752" name="Picture 9"/>
          <p:cNvPicPr>
            <a:picLocks noChangeArrowheads="1"/>
          </p:cNvPicPr>
          <p:nvPr/>
        </p:nvPicPr>
        <p:blipFill>
          <a:blip r:embed="rId7"/>
          <a:srcRect/>
          <a:stretch>
            <a:fillRect/>
          </a:stretch>
        </p:blipFill>
        <p:spPr bwMode="auto">
          <a:xfrm>
            <a:off x="5795963" y="1146602"/>
            <a:ext cx="3173412" cy="2345531"/>
          </a:xfrm>
          <a:prstGeom prst="rect">
            <a:avLst/>
          </a:prstGeom>
          <a:noFill/>
          <a:ln w="9525">
            <a:noFill/>
            <a:miter lim="800000"/>
            <a:headEnd/>
            <a:tailEnd/>
          </a:ln>
        </p:spPr>
      </p:pic>
      <p:sp>
        <p:nvSpPr>
          <p:cNvPr id="159753" name="Rectangle 10"/>
          <p:cNvSpPr>
            <a:spLocks/>
          </p:cNvSpPr>
          <p:nvPr/>
        </p:nvSpPr>
        <p:spPr bwMode="auto">
          <a:xfrm>
            <a:off x="7073919" y="2889650"/>
            <a:ext cx="575809" cy="169277"/>
          </a:xfrm>
          <a:prstGeom prst="rect">
            <a:avLst/>
          </a:prstGeom>
          <a:noFill/>
          <a:ln w="12700">
            <a:noFill/>
            <a:miter lim="800000"/>
            <a:headEnd/>
            <a:tailEnd/>
          </a:ln>
        </p:spPr>
        <p:txBody>
          <a:bodyPr wrap="none" lIns="0" tIns="0" rIns="41285" bIns="0">
            <a:spAutoFit/>
          </a:bodyPr>
          <a:lstStyle/>
          <a:p>
            <a:pPr marL="39688">
              <a:spcBef>
                <a:spcPct val="20000"/>
              </a:spcBef>
              <a:buClr>
                <a:srgbClr val="FD0000"/>
              </a:buClr>
            </a:pPr>
            <a:r>
              <a:rPr lang="en-US" sz="1100" smtClean="0">
                <a:solidFill>
                  <a:srgbClr val="FFFFFF"/>
                </a:solidFill>
                <a:ea typeface="MS PGothic" pitchFamily="34" charset="-128"/>
                <a:sym typeface="Arial" pitchFamily="34" charset="0"/>
              </a:rPr>
              <a:t>Storage</a:t>
            </a:r>
          </a:p>
        </p:txBody>
      </p:sp>
      <p:sp>
        <p:nvSpPr>
          <p:cNvPr id="159754" name="Rectangle 11"/>
          <p:cNvSpPr>
            <a:spLocks/>
          </p:cNvSpPr>
          <p:nvPr/>
        </p:nvSpPr>
        <p:spPr bwMode="auto">
          <a:xfrm>
            <a:off x="7112000" y="2416998"/>
            <a:ext cx="497262" cy="169277"/>
          </a:xfrm>
          <a:prstGeom prst="rect">
            <a:avLst/>
          </a:prstGeom>
          <a:noFill/>
          <a:ln w="12700">
            <a:noFill/>
            <a:miter lim="800000"/>
            <a:headEnd/>
            <a:tailEnd/>
          </a:ln>
        </p:spPr>
        <p:txBody>
          <a:bodyPr wrap="none" lIns="0" tIns="0" rIns="41285" bIns="0">
            <a:spAutoFit/>
          </a:bodyPr>
          <a:lstStyle/>
          <a:p>
            <a:pPr marL="39688">
              <a:spcBef>
                <a:spcPct val="20000"/>
              </a:spcBef>
              <a:buClr>
                <a:srgbClr val="FD0000"/>
              </a:buClr>
            </a:pPr>
            <a:r>
              <a:rPr lang="en-US" sz="1100" smtClean="0">
                <a:solidFill>
                  <a:srgbClr val="FFFFFF"/>
                </a:solidFill>
                <a:ea typeface="MS PGothic" pitchFamily="34" charset="-128"/>
                <a:sym typeface="Arial" pitchFamily="34" charset="0"/>
              </a:rPr>
              <a:t>Server</a:t>
            </a:r>
          </a:p>
        </p:txBody>
      </p:sp>
      <p:sp>
        <p:nvSpPr>
          <p:cNvPr id="159755" name="Rectangle 12"/>
          <p:cNvSpPr>
            <a:spLocks/>
          </p:cNvSpPr>
          <p:nvPr/>
        </p:nvSpPr>
        <p:spPr bwMode="auto">
          <a:xfrm>
            <a:off x="6988132" y="1896666"/>
            <a:ext cx="798627" cy="338554"/>
          </a:xfrm>
          <a:prstGeom prst="rect">
            <a:avLst/>
          </a:prstGeom>
          <a:noFill/>
          <a:ln w="12700">
            <a:noFill/>
            <a:miter lim="800000"/>
            <a:headEnd/>
            <a:tailEnd/>
          </a:ln>
        </p:spPr>
        <p:txBody>
          <a:bodyPr wrap="none" lIns="0" tIns="0" rIns="41285" bIns="0">
            <a:spAutoFit/>
          </a:bodyPr>
          <a:lstStyle/>
          <a:p>
            <a:pPr marL="39688" algn="ctr">
              <a:spcBef>
                <a:spcPct val="20000"/>
              </a:spcBef>
              <a:buClr>
                <a:srgbClr val="FD0000"/>
              </a:buClr>
            </a:pPr>
            <a:r>
              <a:rPr lang="en-US" sz="1000" dirty="0" smtClean="0">
                <a:solidFill>
                  <a:srgbClr val="FFFFFF"/>
                </a:solidFill>
                <a:ea typeface="MS PGothic" pitchFamily="34" charset="-128"/>
                <a:sym typeface="Arial" pitchFamily="34" charset="0"/>
              </a:rPr>
              <a:t>Oracle Linux</a:t>
            </a:r>
          </a:p>
          <a:p>
            <a:pPr marL="39688" algn="ctr">
              <a:spcBef>
                <a:spcPct val="20000"/>
              </a:spcBef>
              <a:buClr>
                <a:srgbClr val="FD0000"/>
              </a:buClr>
            </a:pPr>
            <a:r>
              <a:rPr lang="en-US" sz="1000" dirty="0" smtClean="0">
                <a:solidFill>
                  <a:srgbClr val="FFFFFF"/>
                </a:solidFill>
                <a:ea typeface="MS PGothic" pitchFamily="34" charset="-128"/>
                <a:sym typeface="Arial" pitchFamily="34" charset="0"/>
              </a:rPr>
              <a:t>Oracle VM</a:t>
            </a:r>
          </a:p>
        </p:txBody>
      </p:sp>
      <p:sp>
        <p:nvSpPr>
          <p:cNvPr id="159756" name="Rectangle 13"/>
          <p:cNvSpPr>
            <a:spLocks/>
          </p:cNvSpPr>
          <p:nvPr/>
        </p:nvSpPr>
        <p:spPr bwMode="auto">
          <a:xfrm>
            <a:off x="6811773" y="1427560"/>
            <a:ext cx="1154492" cy="338554"/>
          </a:xfrm>
          <a:prstGeom prst="rect">
            <a:avLst/>
          </a:prstGeom>
          <a:noFill/>
          <a:ln w="12700">
            <a:noFill/>
            <a:miter lim="800000"/>
            <a:headEnd/>
            <a:tailEnd/>
          </a:ln>
        </p:spPr>
        <p:txBody>
          <a:bodyPr wrap="none" lIns="0" tIns="0" rIns="41285" bIns="0">
            <a:spAutoFit/>
          </a:bodyPr>
          <a:lstStyle/>
          <a:p>
            <a:pPr marL="39688" algn="ctr">
              <a:spcBef>
                <a:spcPct val="20000"/>
              </a:spcBef>
              <a:buClr>
                <a:srgbClr val="FD0000"/>
              </a:buClr>
            </a:pPr>
            <a:r>
              <a:rPr lang="en-US" sz="1000" dirty="0" smtClean="0">
                <a:solidFill>
                  <a:srgbClr val="FFFFFF"/>
                </a:solidFill>
                <a:ea typeface="MS PGothic" pitchFamily="34" charset="-128"/>
                <a:sym typeface="Arial" pitchFamily="34" charset="0"/>
              </a:rPr>
              <a:t>Oracle Database</a:t>
            </a:r>
          </a:p>
          <a:p>
            <a:pPr marL="39688" algn="ctr">
              <a:spcBef>
                <a:spcPct val="20000"/>
              </a:spcBef>
              <a:buClr>
                <a:srgbClr val="FD0000"/>
              </a:buClr>
            </a:pPr>
            <a:r>
              <a:rPr lang="en-US" sz="1000" dirty="0" smtClean="0">
                <a:solidFill>
                  <a:srgbClr val="FFFFFF"/>
                </a:solidFill>
                <a:ea typeface="MS PGothic" pitchFamily="34" charset="-128"/>
                <a:sym typeface="Arial" pitchFamily="34" charset="0"/>
              </a:rPr>
              <a:t>Fusion Middleware</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p:cNvPicPr>
            <a:picLocks noChangeArrowheads="1"/>
          </p:cNvPicPr>
          <p:nvPr/>
        </p:nvPicPr>
        <p:blipFill>
          <a:blip r:embed="rId3"/>
          <a:srcRect/>
          <a:stretch>
            <a:fillRect/>
          </a:stretch>
        </p:blipFill>
        <p:spPr bwMode="auto">
          <a:xfrm>
            <a:off x="0" y="4629181"/>
            <a:ext cx="9144000" cy="169069"/>
          </a:xfrm>
          <a:prstGeom prst="rect">
            <a:avLst/>
          </a:prstGeom>
          <a:noFill/>
          <a:ln w="12700">
            <a:noFill/>
            <a:miter lim="800000"/>
            <a:headEnd/>
            <a:tailEnd/>
          </a:ln>
        </p:spPr>
      </p:pic>
      <p:pic>
        <p:nvPicPr>
          <p:cNvPr id="131074" name="Picture 3"/>
          <p:cNvPicPr>
            <a:picLocks noChangeArrowheads="1"/>
          </p:cNvPicPr>
          <p:nvPr/>
        </p:nvPicPr>
        <p:blipFill>
          <a:blip r:embed="rId4"/>
          <a:srcRect/>
          <a:stretch>
            <a:fillRect/>
          </a:stretch>
        </p:blipFill>
        <p:spPr bwMode="auto">
          <a:xfrm>
            <a:off x="30" y="0"/>
            <a:ext cx="688975" cy="514350"/>
          </a:xfrm>
          <a:prstGeom prst="rect">
            <a:avLst/>
          </a:prstGeom>
          <a:noFill/>
          <a:ln w="12700">
            <a:noFill/>
            <a:miter lim="800000"/>
            <a:headEnd/>
            <a:tailEnd/>
          </a:ln>
        </p:spPr>
      </p:pic>
      <p:pic>
        <p:nvPicPr>
          <p:cNvPr id="131075" name="Picture 4"/>
          <p:cNvPicPr>
            <a:picLocks noChangeArrowheads="1"/>
          </p:cNvPicPr>
          <p:nvPr/>
        </p:nvPicPr>
        <p:blipFill>
          <a:blip r:embed="rId5"/>
          <a:srcRect/>
          <a:stretch>
            <a:fillRect/>
          </a:stretch>
        </p:blipFill>
        <p:spPr bwMode="auto">
          <a:xfrm>
            <a:off x="7620000" y="4669663"/>
            <a:ext cx="947738" cy="89297"/>
          </a:xfrm>
          <a:prstGeom prst="rect">
            <a:avLst/>
          </a:prstGeom>
          <a:noFill/>
          <a:ln w="12700">
            <a:noFill/>
            <a:miter lim="800000"/>
            <a:headEnd/>
            <a:tailEnd/>
          </a:ln>
        </p:spPr>
      </p:pic>
      <p:sp>
        <p:nvSpPr>
          <p:cNvPr id="131076" name="Rectangle 5"/>
          <p:cNvSpPr>
            <a:spLocks noGrp="1" noChangeArrowheads="1"/>
          </p:cNvSpPr>
          <p:nvPr>
            <p:ph type="title" idx="4294967295"/>
          </p:nvPr>
        </p:nvSpPr>
        <p:spPr>
          <a:xfrm>
            <a:off x="849244" y="130452"/>
            <a:ext cx="7874000" cy="571500"/>
          </a:xfrm>
        </p:spPr>
        <p:txBody>
          <a:bodyPr/>
          <a:lstStyle/>
          <a:p>
            <a:r>
              <a:rPr lang="en-US" sz="2800" dirty="0" smtClean="0"/>
              <a:t>Support &amp; Pricing Comparison</a:t>
            </a:r>
            <a:r>
              <a:rPr lang="en-US" sz="2000" dirty="0" smtClean="0">
                <a:solidFill>
                  <a:schemeClr val="bg2"/>
                </a:solidFill>
              </a:rPr>
              <a:t> </a:t>
            </a:r>
            <a:r>
              <a:rPr lang="en-US" sz="2000" dirty="0" smtClean="0"/>
              <a:t/>
            </a:r>
            <a:br>
              <a:rPr lang="en-US" sz="2000" dirty="0" smtClean="0"/>
            </a:br>
            <a:endParaRPr lang="en-US" sz="2000" dirty="0" smtClean="0">
              <a:solidFill>
                <a:srgbClr val="FF0000"/>
              </a:solidFill>
            </a:endParaRPr>
          </a:p>
        </p:txBody>
      </p:sp>
      <p:sp>
        <p:nvSpPr>
          <p:cNvPr id="131077" name="Rectangle 6"/>
          <p:cNvSpPr>
            <a:spLocks/>
          </p:cNvSpPr>
          <p:nvPr/>
        </p:nvSpPr>
        <p:spPr bwMode="auto">
          <a:xfrm>
            <a:off x="815008" y="967011"/>
            <a:ext cx="6591312" cy="3714329"/>
          </a:xfrm>
          <a:prstGeom prst="rect">
            <a:avLst/>
          </a:prstGeom>
          <a:noFill/>
          <a:ln w="12700">
            <a:noFill/>
            <a:miter lim="800000"/>
            <a:headEnd/>
            <a:tailEnd/>
          </a:ln>
        </p:spPr>
        <p:txBody>
          <a:bodyPr lIns="0" tIns="0" rIns="0" bIns="0"/>
          <a:lstStyle/>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Access to Updates and Patches</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24x7 Phone and Web support</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No Forced Upgrades to Obtain Bug Fixes </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Lifetime Support</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Integrated Management and Monitoring</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Clustering Software and File System</a:t>
            </a:r>
          </a:p>
          <a:p>
            <a:pPr marL="6462713" indent="-6462713">
              <a:lnSpc>
                <a:spcPct val="165000"/>
              </a:lnSpc>
              <a:tabLst>
                <a:tab pos="5537200" algn="ctr"/>
                <a:tab pos="6464300" algn="ctr"/>
                <a:tab pos="7315200" algn="l"/>
              </a:tabLst>
            </a:pPr>
            <a:r>
              <a:rPr lang="en-US" sz="1600" dirty="0" smtClean="0">
                <a:ea typeface="MS PGothic" pitchFamily="34" charset="-128"/>
                <a:sym typeface="Arial" pitchFamily="34" charset="0"/>
              </a:rPr>
              <a:t>Zero Downtime Updates with Ksplice</a:t>
            </a:r>
          </a:p>
          <a:p>
            <a:pPr marL="6462713" indent="-6462713">
              <a:lnSpc>
                <a:spcPct val="165000"/>
              </a:lnSpc>
              <a:tabLst>
                <a:tab pos="5537200" algn="ctr"/>
                <a:tab pos="6464300" algn="ctr"/>
                <a:tab pos="7315200" algn="l"/>
              </a:tabLst>
            </a:pPr>
            <a:r>
              <a:rPr lang="en-US" sz="1600" dirty="0" smtClean="0">
                <a:ea typeface="MS PGothic" pitchFamily="34" charset="-128"/>
                <a:sym typeface="Arial" pitchFamily="34" charset="0"/>
              </a:rPr>
              <a:t>Comprehensive Legal Indemnification</a:t>
            </a:r>
          </a:p>
        </p:txBody>
      </p:sp>
      <p:sp>
        <p:nvSpPr>
          <p:cNvPr id="131078" name="Rectangle 7"/>
          <p:cNvSpPr>
            <a:spLocks/>
          </p:cNvSpPr>
          <p:nvPr/>
        </p:nvSpPr>
        <p:spPr bwMode="auto">
          <a:xfrm>
            <a:off x="5541228" y="1181636"/>
            <a:ext cx="1057275" cy="3022627"/>
          </a:xfrm>
          <a:prstGeom prst="rect">
            <a:avLst/>
          </a:prstGeom>
          <a:gradFill rotWithShape="0">
            <a:gsLst>
              <a:gs pos="0">
                <a:srgbClr val="FFFFFF"/>
              </a:gs>
              <a:gs pos="100000">
                <a:srgbClr val="FF8000"/>
              </a:gs>
            </a:gsLst>
            <a:lin ang="3420000" scaled="1"/>
          </a:gradFill>
          <a:ln w="25400">
            <a:noFill/>
            <a:miter lim="800000"/>
            <a:headEnd/>
            <a:tailEnd/>
          </a:ln>
        </p:spPr>
        <p:txBody>
          <a:bodyPr lIns="0" tIns="0" rIns="0" bIns="0"/>
          <a:lstStyle/>
          <a:p>
            <a:endParaRPr lang="en-US" sz="2000" u="sng" smtClean="0">
              <a:solidFill>
                <a:srgbClr val="000000"/>
              </a:solidFill>
              <a:ea typeface="MS PGothic" pitchFamily="34" charset="-128"/>
            </a:endParaRPr>
          </a:p>
        </p:txBody>
      </p:sp>
      <p:sp>
        <p:nvSpPr>
          <p:cNvPr id="131089" name="TextBox 29"/>
          <p:cNvSpPr txBox="1">
            <a:spLocks noChangeArrowheads="1"/>
          </p:cNvSpPr>
          <p:nvPr/>
        </p:nvSpPr>
        <p:spPr bwMode="auto">
          <a:xfrm>
            <a:off x="6867940" y="586671"/>
            <a:ext cx="2276060" cy="523220"/>
          </a:xfrm>
          <a:prstGeom prst="rect">
            <a:avLst/>
          </a:prstGeom>
          <a:noFill/>
          <a:ln w="9525">
            <a:noFill/>
            <a:miter lim="800000"/>
            <a:headEnd/>
            <a:tailEnd/>
          </a:ln>
        </p:spPr>
        <p:txBody>
          <a:bodyPr wrap="square">
            <a:spAutoFit/>
          </a:bodyPr>
          <a:lstStyle/>
          <a:p>
            <a:pPr algn="ctr"/>
            <a:r>
              <a:rPr lang="en-US" sz="1400" b="1" dirty="0" smtClean="0">
                <a:solidFill>
                  <a:srgbClr val="000000"/>
                </a:solidFill>
                <a:ea typeface="MS PGothic" pitchFamily="34" charset="-128"/>
              </a:rPr>
              <a:t>Red Hat Enterprise Linux Server Premium*</a:t>
            </a:r>
          </a:p>
        </p:txBody>
      </p:sp>
      <p:pic>
        <p:nvPicPr>
          <p:cNvPr id="131090" name="Picture 22"/>
          <p:cNvPicPr>
            <a:picLocks noChangeArrowheads="1"/>
          </p:cNvPicPr>
          <p:nvPr/>
        </p:nvPicPr>
        <p:blipFill>
          <a:blip r:embed="rId6"/>
          <a:srcRect/>
          <a:stretch>
            <a:fillRect/>
          </a:stretch>
        </p:blipFill>
        <p:spPr bwMode="auto">
          <a:xfrm>
            <a:off x="7932738" y="1120330"/>
            <a:ext cx="169862" cy="209550"/>
          </a:xfrm>
          <a:prstGeom prst="rect">
            <a:avLst/>
          </a:prstGeom>
          <a:noFill/>
          <a:ln w="12700">
            <a:noFill/>
            <a:miter lim="800000"/>
            <a:headEnd/>
            <a:tailEnd/>
          </a:ln>
        </p:spPr>
      </p:pic>
      <p:pic>
        <p:nvPicPr>
          <p:cNvPr id="131091" name="Picture 22"/>
          <p:cNvPicPr>
            <a:picLocks noChangeArrowheads="1"/>
          </p:cNvPicPr>
          <p:nvPr/>
        </p:nvPicPr>
        <p:blipFill>
          <a:blip r:embed="rId6"/>
          <a:srcRect/>
          <a:stretch>
            <a:fillRect/>
          </a:stretch>
        </p:blipFill>
        <p:spPr bwMode="auto">
          <a:xfrm>
            <a:off x="7945438" y="1482280"/>
            <a:ext cx="169862" cy="209550"/>
          </a:xfrm>
          <a:prstGeom prst="rect">
            <a:avLst/>
          </a:prstGeom>
          <a:noFill/>
          <a:ln w="12700">
            <a:noFill/>
            <a:miter lim="800000"/>
            <a:headEnd/>
            <a:tailEnd/>
          </a:ln>
        </p:spPr>
      </p:pic>
      <p:pic>
        <p:nvPicPr>
          <p:cNvPr id="131092" name="Picture 73" descr="Oracle"/>
          <p:cNvPicPr>
            <a:picLocks noChangeAspect="1" noChangeArrowheads="1"/>
          </p:cNvPicPr>
          <p:nvPr/>
        </p:nvPicPr>
        <p:blipFill>
          <a:blip r:embed="rId7"/>
          <a:srcRect/>
          <a:stretch>
            <a:fillRect/>
          </a:stretch>
        </p:blipFill>
        <p:spPr bwMode="auto">
          <a:xfrm>
            <a:off x="5210175" y="678636"/>
            <a:ext cx="1535113" cy="144065"/>
          </a:xfrm>
          <a:prstGeom prst="rect">
            <a:avLst/>
          </a:prstGeom>
          <a:solidFill>
            <a:schemeClr val="bg1"/>
          </a:solidFill>
          <a:ln w="9525">
            <a:noFill/>
            <a:miter lim="800000"/>
            <a:headEnd/>
            <a:tailEnd/>
          </a:ln>
        </p:spPr>
      </p:pic>
      <p:sp>
        <p:nvSpPr>
          <p:cNvPr id="131093" name="Rectangle 2"/>
          <p:cNvSpPr>
            <a:spLocks noChangeArrowheads="1"/>
          </p:cNvSpPr>
          <p:nvPr/>
        </p:nvSpPr>
        <p:spPr bwMode="auto">
          <a:xfrm>
            <a:off x="5040338" y="820324"/>
            <a:ext cx="1988045" cy="307777"/>
          </a:xfrm>
          <a:prstGeom prst="rect">
            <a:avLst/>
          </a:prstGeom>
          <a:noFill/>
          <a:ln w="9525">
            <a:noFill/>
            <a:miter lim="800000"/>
            <a:headEnd/>
            <a:tailEnd/>
          </a:ln>
        </p:spPr>
        <p:txBody>
          <a:bodyPr wrap="none">
            <a:spAutoFit/>
          </a:bodyPr>
          <a:lstStyle/>
          <a:p>
            <a:r>
              <a:rPr lang="en-US" sz="1400" b="1" dirty="0" smtClean="0">
                <a:solidFill>
                  <a:srgbClr val="000000"/>
                </a:solidFill>
                <a:ea typeface="MS PGothic" pitchFamily="34" charset="-128"/>
                <a:sym typeface="Arial" pitchFamily="34" charset="0"/>
              </a:rPr>
              <a:t>Oracle Linux Premier</a:t>
            </a:r>
            <a:endParaRPr lang="en-US" sz="1400" b="1" u="sng" dirty="0" smtClean="0">
              <a:solidFill>
                <a:srgbClr val="000000"/>
              </a:solidFill>
              <a:ea typeface="MS PGothic" pitchFamily="34" charset="-128"/>
            </a:endParaRPr>
          </a:p>
        </p:txBody>
      </p:sp>
      <p:sp>
        <p:nvSpPr>
          <p:cNvPr id="131095" name="Rectangle 4"/>
          <p:cNvSpPr>
            <a:spLocks noChangeArrowheads="1"/>
          </p:cNvSpPr>
          <p:nvPr/>
        </p:nvSpPr>
        <p:spPr bwMode="auto">
          <a:xfrm>
            <a:off x="809625" y="3970735"/>
            <a:ext cx="255198" cy="600164"/>
          </a:xfrm>
          <a:prstGeom prst="rect">
            <a:avLst/>
          </a:prstGeom>
          <a:noFill/>
          <a:ln w="9525">
            <a:noFill/>
            <a:miter lim="800000"/>
            <a:headEnd/>
            <a:tailEnd/>
          </a:ln>
        </p:spPr>
        <p:txBody>
          <a:bodyPr wrap="none">
            <a:spAutoFit/>
          </a:bodyPr>
          <a:lstStyle/>
          <a:p>
            <a:pPr marL="6462713" indent="-6462713">
              <a:lnSpc>
                <a:spcPct val="165000"/>
              </a:lnSpc>
              <a:tabLst>
                <a:tab pos="5537200" algn="ctr"/>
                <a:tab pos="6464300" algn="ctr"/>
                <a:tab pos="7315200" algn="l"/>
              </a:tabLst>
            </a:pPr>
            <a:r>
              <a:rPr lang="en-US" sz="2000" i="1" smtClean="0">
                <a:solidFill>
                  <a:srgbClr val="FD0000"/>
                </a:solidFill>
                <a:ea typeface="MS PGothic" pitchFamily="34" charset="-128"/>
                <a:sym typeface="Arial" pitchFamily="34" charset="0"/>
              </a:rPr>
              <a:t> </a:t>
            </a:r>
          </a:p>
        </p:txBody>
      </p:sp>
      <p:sp>
        <p:nvSpPr>
          <p:cNvPr id="39" name="Line 12"/>
          <p:cNvSpPr>
            <a:spLocks noChangeShapeType="1"/>
          </p:cNvSpPr>
          <p:nvPr/>
        </p:nvSpPr>
        <p:spPr bwMode="auto">
          <a:xfrm>
            <a:off x="782638" y="1364572"/>
            <a:ext cx="7980362" cy="3175"/>
          </a:xfrm>
          <a:prstGeom prst="line">
            <a:avLst/>
          </a:prstGeom>
          <a:noFill/>
          <a:ln w="25400">
            <a:solidFill>
              <a:srgbClr val="999999"/>
            </a:solidFill>
            <a:round/>
            <a:headEnd/>
            <a:tailEnd/>
          </a:ln>
        </p:spPr>
        <p:txBody>
          <a:bodyPr/>
          <a:lstStyle/>
          <a:p>
            <a:endParaRPr lang="en-US"/>
          </a:p>
        </p:txBody>
      </p:sp>
      <p:sp>
        <p:nvSpPr>
          <p:cNvPr id="40" name="Line 13"/>
          <p:cNvSpPr>
            <a:spLocks noChangeShapeType="1"/>
          </p:cNvSpPr>
          <p:nvPr/>
        </p:nvSpPr>
        <p:spPr bwMode="auto">
          <a:xfrm flipV="1">
            <a:off x="782638" y="1765306"/>
            <a:ext cx="7980362" cy="7938"/>
          </a:xfrm>
          <a:prstGeom prst="line">
            <a:avLst/>
          </a:prstGeom>
          <a:noFill/>
          <a:ln w="25400">
            <a:solidFill>
              <a:srgbClr val="999999"/>
            </a:solidFill>
            <a:round/>
            <a:headEnd/>
            <a:tailEnd/>
          </a:ln>
        </p:spPr>
        <p:txBody>
          <a:bodyPr/>
          <a:lstStyle/>
          <a:p>
            <a:endParaRPr lang="en-US"/>
          </a:p>
        </p:txBody>
      </p:sp>
      <p:sp>
        <p:nvSpPr>
          <p:cNvPr id="41" name="Line 14"/>
          <p:cNvSpPr>
            <a:spLocks noChangeShapeType="1"/>
          </p:cNvSpPr>
          <p:nvPr/>
        </p:nvSpPr>
        <p:spPr bwMode="auto">
          <a:xfrm>
            <a:off x="790578" y="2169643"/>
            <a:ext cx="7972425" cy="3175"/>
          </a:xfrm>
          <a:prstGeom prst="line">
            <a:avLst/>
          </a:prstGeom>
          <a:noFill/>
          <a:ln w="25400">
            <a:solidFill>
              <a:srgbClr val="999999"/>
            </a:solidFill>
            <a:round/>
            <a:headEnd/>
            <a:tailEnd/>
          </a:ln>
        </p:spPr>
        <p:txBody>
          <a:bodyPr/>
          <a:lstStyle/>
          <a:p>
            <a:endParaRPr lang="en-US"/>
          </a:p>
        </p:txBody>
      </p:sp>
      <p:sp>
        <p:nvSpPr>
          <p:cNvPr id="42" name="Line 15"/>
          <p:cNvSpPr>
            <a:spLocks noChangeShapeType="1"/>
          </p:cNvSpPr>
          <p:nvPr/>
        </p:nvSpPr>
        <p:spPr bwMode="auto">
          <a:xfrm flipV="1">
            <a:off x="796927" y="2557678"/>
            <a:ext cx="7991475" cy="6350"/>
          </a:xfrm>
          <a:prstGeom prst="line">
            <a:avLst/>
          </a:prstGeom>
          <a:noFill/>
          <a:ln w="25400">
            <a:solidFill>
              <a:srgbClr val="999999"/>
            </a:solidFill>
            <a:round/>
            <a:headEnd/>
            <a:tailEnd/>
          </a:ln>
        </p:spPr>
        <p:txBody>
          <a:bodyPr/>
          <a:lstStyle/>
          <a:p>
            <a:endParaRPr lang="en-US"/>
          </a:p>
        </p:txBody>
      </p:sp>
      <p:sp>
        <p:nvSpPr>
          <p:cNvPr id="43" name="Line 16"/>
          <p:cNvSpPr>
            <a:spLocks noChangeShapeType="1"/>
          </p:cNvSpPr>
          <p:nvPr/>
        </p:nvSpPr>
        <p:spPr bwMode="auto">
          <a:xfrm>
            <a:off x="775052" y="2958413"/>
            <a:ext cx="7958137" cy="9525"/>
          </a:xfrm>
          <a:prstGeom prst="line">
            <a:avLst/>
          </a:prstGeom>
          <a:noFill/>
          <a:ln w="25400">
            <a:solidFill>
              <a:srgbClr val="999999"/>
            </a:solidFill>
            <a:round/>
            <a:headEnd/>
            <a:tailEnd/>
          </a:ln>
        </p:spPr>
        <p:txBody>
          <a:bodyPr/>
          <a:lstStyle/>
          <a:p>
            <a:endParaRPr lang="en-US"/>
          </a:p>
        </p:txBody>
      </p:sp>
      <p:sp>
        <p:nvSpPr>
          <p:cNvPr id="44" name="Line 17"/>
          <p:cNvSpPr>
            <a:spLocks noChangeShapeType="1"/>
          </p:cNvSpPr>
          <p:nvPr/>
        </p:nvSpPr>
        <p:spPr bwMode="auto">
          <a:xfrm>
            <a:off x="827088" y="3390985"/>
            <a:ext cx="7935912" cy="14287"/>
          </a:xfrm>
          <a:prstGeom prst="line">
            <a:avLst/>
          </a:prstGeom>
          <a:noFill/>
          <a:ln w="25400">
            <a:solidFill>
              <a:srgbClr val="999999"/>
            </a:solidFill>
            <a:round/>
            <a:headEnd/>
            <a:tailEnd/>
          </a:ln>
        </p:spPr>
        <p:txBody>
          <a:bodyPr/>
          <a:lstStyle/>
          <a:p>
            <a:endParaRPr lang="en-US"/>
          </a:p>
        </p:txBody>
      </p:sp>
      <p:sp>
        <p:nvSpPr>
          <p:cNvPr id="45" name="Line 18"/>
          <p:cNvSpPr>
            <a:spLocks noChangeShapeType="1"/>
          </p:cNvSpPr>
          <p:nvPr/>
        </p:nvSpPr>
        <p:spPr bwMode="auto">
          <a:xfrm>
            <a:off x="841389" y="3852941"/>
            <a:ext cx="7921625" cy="9525"/>
          </a:xfrm>
          <a:prstGeom prst="line">
            <a:avLst/>
          </a:prstGeom>
          <a:noFill/>
          <a:ln w="25400">
            <a:solidFill>
              <a:srgbClr val="999999"/>
            </a:solidFill>
            <a:round/>
            <a:headEnd/>
            <a:tailEnd/>
          </a:ln>
        </p:spPr>
        <p:txBody>
          <a:bodyPr/>
          <a:lstStyle/>
          <a:p>
            <a:endParaRPr lang="en-US"/>
          </a:p>
        </p:txBody>
      </p:sp>
      <p:sp>
        <p:nvSpPr>
          <p:cNvPr id="46" name="Line 18"/>
          <p:cNvSpPr>
            <a:spLocks noChangeShapeType="1"/>
          </p:cNvSpPr>
          <p:nvPr/>
        </p:nvSpPr>
        <p:spPr bwMode="auto">
          <a:xfrm>
            <a:off x="849314" y="4187352"/>
            <a:ext cx="7926387" cy="4762"/>
          </a:xfrm>
          <a:prstGeom prst="line">
            <a:avLst/>
          </a:prstGeom>
          <a:noFill/>
          <a:ln w="25400">
            <a:solidFill>
              <a:srgbClr val="999999"/>
            </a:solidFill>
            <a:round/>
            <a:headEnd/>
            <a:tailEnd/>
          </a:ln>
        </p:spPr>
        <p:txBody>
          <a:bodyPr/>
          <a:lstStyle/>
          <a:p>
            <a:endParaRPr lang="en-US"/>
          </a:p>
        </p:txBody>
      </p:sp>
      <p:pic>
        <p:nvPicPr>
          <p:cNvPr id="58" name="Picture 22"/>
          <p:cNvPicPr>
            <a:picLocks noChangeArrowheads="1"/>
          </p:cNvPicPr>
          <p:nvPr/>
        </p:nvPicPr>
        <p:blipFill>
          <a:blip r:embed="rId6"/>
          <a:srcRect/>
          <a:stretch>
            <a:fillRect/>
          </a:stretch>
        </p:blipFill>
        <p:spPr bwMode="auto">
          <a:xfrm>
            <a:off x="5978042" y="1133582"/>
            <a:ext cx="169862" cy="209550"/>
          </a:xfrm>
          <a:prstGeom prst="rect">
            <a:avLst/>
          </a:prstGeom>
          <a:noFill/>
          <a:ln w="12700">
            <a:noFill/>
            <a:miter lim="800000"/>
            <a:headEnd/>
            <a:tailEnd/>
          </a:ln>
        </p:spPr>
      </p:pic>
      <p:pic>
        <p:nvPicPr>
          <p:cNvPr id="59" name="Picture 22"/>
          <p:cNvPicPr>
            <a:picLocks noChangeArrowheads="1"/>
          </p:cNvPicPr>
          <p:nvPr/>
        </p:nvPicPr>
        <p:blipFill>
          <a:blip r:embed="rId6"/>
          <a:srcRect/>
          <a:stretch>
            <a:fillRect/>
          </a:stretch>
        </p:blipFill>
        <p:spPr bwMode="auto">
          <a:xfrm>
            <a:off x="5987982" y="1481451"/>
            <a:ext cx="169862" cy="209550"/>
          </a:xfrm>
          <a:prstGeom prst="rect">
            <a:avLst/>
          </a:prstGeom>
          <a:noFill/>
          <a:ln w="12700">
            <a:noFill/>
            <a:miter lim="800000"/>
            <a:headEnd/>
            <a:tailEnd/>
          </a:ln>
        </p:spPr>
      </p:pic>
      <p:pic>
        <p:nvPicPr>
          <p:cNvPr id="60" name="Picture 22"/>
          <p:cNvPicPr>
            <a:picLocks noChangeArrowheads="1"/>
          </p:cNvPicPr>
          <p:nvPr/>
        </p:nvPicPr>
        <p:blipFill>
          <a:blip r:embed="rId6"/>
          <a:srcRect/>
          <a:stretch>
            <a:fillRect/>
          </a:stretch>
        </p:blipFill>
        <p:spPr bwMode="auto">
          <a:xfrm>
            <a:off x="5978042" y="1879017"/>
            <a:ext cx="169862" cy="209550"/>
          </a:xfrm>
          <a:prstGeom prst="rect">
            <a:avLst/>
          </a:prstGeom>
          <a:noFill/>
          <a:ln w="12700">
            <a:noFill/>
            <a:miter lim="800000"/>
            <a:headEnd/>
            <a:tailEnd/>
          </a:ln>
        </p:spPr>
      </p:pic>
      <p:pic>
        <p:nvPicPr>
          <p:cNvPr id="61" name="Picture 22"/>
          <p:cNvPicPr>
            <a:picLocks noChangeArrowheads="1"/>
          </p:cNvPicPr>
          <p:nvPr/>
        </p:nvPicPr>
        <p:blipFill>
          <a:blip r:embed="rId6"/>
          <a:srcRect/>
          <a:stretch>
            <a:fillRect/>
          </a:stretch>
        </p:blipFill>
        <p:spPr bwMode="auto">
          <a:xfrm>
            <a:off x="5978042" y="2256703"/>
            <a:ext cx="169862" cy="209550"/>
          </a:xfrm>
          <a:prstGeom prst="rect">
            <a:avLst/>
          </a:prstGeom>
          <a:noFill/>
          <a:ln w="12700">
            <a:noFill/>
            <a:miter lim="800000"/>
            <a:headEnd/>
            <a:tailEnd/>
          </a:ln>
        </p:spPr>
      </p:pic>
      <p:pic>
        <p:nvPicPr>
          <p:cNvPr id="62" name="Picture 22"/>
          <p:cNvPicPr>
            <a:picLocks noChangeArrowheads="1"/>
          </p:cNvPicPr>
          <p:nvPr/>
        </p:nvPicPr>
        <p:blipFill>
          <a:blip r:embed="rId6"/>
          <a:srcRect/>
          <a:stretch>
            <a:fillRect/>
          </a:stretch>
        </p:blipFill>
        <p:spPr bwMode="auto">
          <a:xfrm>
            <a:off x="6010621" y="3523115"/>
            <a:ext cx="169862" cy="209550"/>
          </a:xfrm>
          <a:prstGeom prst="rect">
            <a:avLst/>
          </a:prstGeom>
          <a:noFill/>
          <a:ln w="12700">
            <a:noFill/>
            <a:miter lim="800000"/>
            <a:headEnd/>
            <a:tailEnd/>
          </a:ln>
        </p:spPr>
      </p:pic>
      <p:pic>
        <p:nvPicPr>
          <p:cNvPr id="63" name="Picture 22"/>
          <p:cNvPicPr>
            <a:picLocks noChangeArrowheads="1"/>
          </p:cNvPicPr>
          <p:nvPr/>
        </p:nvPicPr>
        <p:blipFill>
          <a:blip r:embed="rId6"/>
          <a:srcRect/>
          <a:stretch>
            <a:fillRect/>
          </a:stretch>
        </p:blipFill>
        <p:spPr bwMode="auto">
          <a:xfrm>
            <a:off x="5994056" y="3089106"/>
            <a:ext cx="169862" cy="209550"/>
          </a:xfrm>
          <a:prstGeom prst="rect">
            <a:avLst/>
          </a:prstGeom>
          <a:noFill/>
          <a:ln w="12700">
            <a:noFill/>
            <a:miter lim="800000"/>
            <a:headEnd/>
            <a:tailEnd/>
          </a:ln>
        </p:spPr>
      </p:pic>
      <p:pic>
        <p:nvPicPr>
          <p:cNvPr id="64" name="Picture 22"/>
          <p:cNvPicPr>
            <a:picLocks noChangeArrowheads="1"/>
          </p:cNvPicPr>
          <p:nvPr/>
        </p:nvPicPr>
        <p:blipFill>
          <a:blip r:embed="rId6"/>
          <a:srcRect/>
          <a:stretch>
            <a:fillRect/>
          </a:stretch>
        </p:blipFill>
        <p:spPr bwMode="auto">
          <a:xfrm>
            <a:off x="5987429" y="2665037"/>
            <a:ext cx="169862" cy="209550"/>
          </a:xfrm>
          <a:prstGeom prst="rect">
            <a:avLst/>
          </a:prstGeom>
          <a:noFill/>
          <a:ln w="12700">
            <a:noFill/>
            <a:miter lim="800000"/>
            <a:headEnd/>
            <a:tailEnd/>
          </a:ln>
        </p:spPr>
      </p:pic>
      <p:pic>
        <p:nvPicPr>
          <p:cNvPr id="65" name="Picture 22"/>
          <p:cNvPicPr>
            <a:picLocks noChangeArrowheads="1"/>
          </p:cNvPicPr>
          <p:nvPr/>
        </p:nvPicPr>
        <p:blipFill>
          <a:blip r:embed="rId6"/>
          <a:srcRect/>
          <a:stretch>
            <a:fillRect/>
          </a:stretch>
        </p:blipFill>
        <p:spPr bwMode="auto">
          <a:xfrm>
            <a:off x="6010621" y="3920680"/>
            <a:ext cx="169862" cy="209550"/>
          </a:xfrm>
          <a:prstGeom prst="rect">
            <a:avLst/>
          </a:prstGeom>
          <a:noFill/>
          <a:ln w="12700">
            <a:noFill/>
            <a:miter lim="800000"/>
            <a:headEnd/>
            <a:tailEnd/>
          </a:ln>
        </p:spPr>
      </p:pic>
      <p:sp>
        <p:nvSpPr>
          <p:cNvPr id="68" name="TextBox 40"/>
          <p:cNvSpPr txBox="1">
            <a:spLocks noChangeArrowheads="1"/>
          </p:cNvSpPr>
          <p:nvPr/>
        </p:nvSpPr>
        <p:spPr bwMode="auto">
          <a:xfrm>
            <a:off x="5543564" y="4197642"/>
            <a:ext cx="968535" cy="400110"/>
          </a:xfrm>
          <a:prstGeom prst="rect">
            <a:avLst/>
          </a:prstGeom>
          <a:noFill/>
          <a:ln w="9525">
            <a:noFill/>
            <a:miter lim="800000"/>
            <a:headEnd/>
            <a:tailEnd/>
          </a:ln>
        </p:spPr>
        <p:txBody>
          <a:bodyPr wrap="none">
            <a:spAutoFit/>
          </a:bodyPr>
          <a:lstStyle/>
          <a:p>
            <a:pPr>
              <a:spcBef>
                <a:spcPct val="0"/>
              </a:spcBef>
              <a:buClrTx/>
              <a:buFontTx/>
              <a:buNone/>
            </a:pPr>
            <a:r>
              <a:rPr lang="en-US" sz="2000" b="1" dirty="0">
                <a:solidFill>
                  <a:srgbClr val="000000"/>
                </a:solidFill>
              </a:rPr>
              <a:t>$2,299</a:t>
            </a:r>
          </a:p>
        </p:txBody>
      </p:sp>
      <p:sp>
        <p:nvSpPr>
          <p:cNvPr id="69" name="TextBox 41"/>
          <p:cNvSpPr txBox="1">
            <a:spLocks noChangeArrowheads="1"/>
          </p:cNvSpPr>
          <p:nvPr/>
        </p:nvSpPr>
        <p:spPr bwMode="auto">
          <a:xfrm>
            <a:off x="7496187" y="4147533"/>
            <a:ext cx="968535" cy="400110"/>
          </a:xfrm>
          <a:prstGeom prst="rect">
            <a:avLst/>
          </a:prstGeom>
          <a:noFill/>
          <a:ln w="9525">
            <a:noFill/>
            <a:miter lim="800000"/>
            <a:headEnd/>
            <a:tailEnd/>
          </a:ln>
        </p:spPr>
        <p:txBody>
          <a:bodyPr wrap="none">
            <a:spAutoFit/>
          </a:bodyPr>
          <a:lstStyle/>
          <a:p>
            <a:pPr>
              <a:spcBef>
                <a:spcPct val="0"/>
              </a:spcBef>
              <a:buClrTx/>
              <a:buFontTx/>
              <a:buNone/>
            </a:pPr>
            <a:r>
              <a:rPr lang="en-US" sz="2000" b="1" dirty="0">
                <a:solidFill>
                  <a:srgbClr val="000000"/>
                </a:solidFill>
              </a:rPr>
              <a:t>$6,498</a:t>
            </a:r>
          </a:p>
        </p:txBody>
      </p:sp>
      <p:sp>
        <p:nvSpPr>
          <p:cNvPr id="70" name="Rectangle 44"/>
          <p:cNvSpPr>
            <a:spLocks noChangeArrowheads="1"/>
          </p:cNvSpPr>
          <p:nvPr/>
        </p:nvSpPr>
        <p:spPr bwMode="auto">
          <a:xfrm>
            <a:off x="783411" y="4057521"/>
            <a:ext cx="966931" cy="549381"/>
          </a:xfrm>
          <a:prstGeom prst="rect">
            <a:avLst/>
          </a:prstGeom>
          <a:noFill/>
          <a:ln w="9525">
            <a:noFill/>
            <a:miter lim="800000"/>
            <a:headEnd/>
            <a:tailEnd/>
          </a:ln>
        </p:spPr>
        <p:txBody>
          <a:bodyPr wrap="none">
            <a:spAutoFit/>
          </a:bodyPr>
          <a:lstStyle/>
          <a:p>
            <a:pPr marL="6462713" indent="-6462713">
              <a:lnSpc>
                <a:spcPct val="165000"/>
              </a:lnSpc>
              <a:spcBef>
                <a:spcPct val="0"/>
              </a:spcBef>
              <a:buClrTx/>
              <a:buFontTx/>
              <a:buNone/>
              <a:tabLst>
                <a:tab pos="5537200" algn="ctr"/>
                <a:tab pos="6464300" algn="ctr"/>
                <a:tab pos="7315200" algn="l"/>
              </a:tabLst>
            </a:pPr>
            <a:r>
              <a:rPr lang="en-US" sz="1800" b="1" dirty="0">
                <a:solidFill>
                  <a:srgbClr val="000000"/>
                </a:solidFill>
                <a:sym typeface="Arial" pitchFamily="34" charset="0"/>
              </a:rPr>
              <a:t>Pricing</a:t>
            </a:r>
          </a:p>
        </p:txBody>
      </p:sp>
      <p:sp>
        <p:nvSpPr>
          <p:cNvPr id="71" name="Rectangle 38"/>
          <p:cNvSpPr>
            <a:spLocks noChangeArrowheads="1"/>
          </p:cNvSpPr>
          <p:nvPr/>
        </p:nvSpPr>
        <p:spPr bwMode="auto">
          <a:xfrm>
            <a:off x="3628257" y="4809365"/>
            <a:ext cx="5515744" cy="295466"/>
          </a:xfrm>
          <a:prstGeom prst="rect">
            <a:avLst/>
          </a:prstGeom>
          <a:noFill/>
          <a:ln w="9525">
            <a:noFill/>
            <a:miter lim="800000"/>
            <a:headEnd/>
            <a:tailEnd/>
          </a:ln>
        </p:spPr>
        <p:txBody>
          <a:bodyPr wrap="square">
            <a:spAutoFit/>
          </a:bodyPr>
          <a:lstStyle/>
          <a:p>
            <a:pPr marL="6462713" indent="-6462713">
              <a:lnSpc>
                <a:spcPct val="165000"/>
              </a:lnSpc>
              <a:spcBef>
                <a:spcPct val="0"/>
              </a:spcBef>
              <a:buClrTx/>
              <a:buFontTx/>
              <a:buNone/>
              <a:tabLst>
                <a:tab pos="5537200" algn="ctr"/>
                <a:tab pos="6464300" algn="ctr"/>
                <a:tab pos="7315200" algn="l"/>
              </a:tabLst>
            </a:pPr>
            <a:r>
              <a:rPr lang="en-US" sz="800" dirty="0">
                <a:solidFill>
                  <a:srgbClr val="000000"/>
                </a:solidFill>
                <a:sym typeface="Arial" pitchFamily="34" charset="0"/>
              </a:rPr>
              <a:t>** </a:t>
            </a:r>
            <a:r>
              <a:rPr lang="en-US" sz="800" dirty="0" smtClean="0">
                <a:solidFill>
                  <a:srgbClr val="000000"/>
                </a:solidFill>
                <a:sym typeface="Arial" pitchFamily="34" charset="0"/>
              </a:rPr>
              <a:t>No add-ons; Pricing b</a:t>
            </a:r>
            <a:r>
              <a:rPr lang="en-US" sz="800" dirty="0" smtClean="0">
                <a:solidFill>
                  <a:srgbClr val="000000"/>
                </a:solidFill>
              </a:rPr>
              <a:t>ased </a:t>
            </a:r>
            <a:r>
              <a:rPr lang="en-US" sz="800" dirty="0">
                <a:solidFill>
                  <a:srgbClr val="000000"/>
                </a:solidFill>
              </a:rPr>
              <a:t>on 4 socket comparison and 1 year term, Oracle pricing based on Oracle Linux Premier</a:t>
            </a:r>
            <a:endParaRPr lang="en-US" sz="800" dirty="0">
              <a:solidFill>
                <a:srgbClr val="000000"/>
              </a:solidFill>
              <a:sym typeface="Arial" pitchFamily="34" charset="0"/>
            </a:endParaRPr>
          </a:p>
        </p:txBody>
      </p:sp>
      <p:sp>
        <p:nvSpPr>
          <p:cNvPr id="72" name="Rectangle 42"/>
          <p:cNvSpPr>
            <a:spLocks noChangeArrowheads="1"/>
          </p:cNvSpPr>
          <p:nvPr/>
        </p:nvSpPr>
        <p:spPr bwMode="auto">
          <a:xfrm>
            <a:off x="7208631" y="4362184"/>
            <a:ext cx="1757212" cy="346249"/>
          </a:xfrm>
          <a:prstGeom prst="rect">
            <a:avLst/>
          </a:prstGeom>
          <a:noFill/>
          <a:ln w="9525">
            <a:noFill/>
            <a:miter lim="800000"/>
            <a:headEnd/>
            <a:tailEnd/>
          </a:ln>
        </p:spPr>
        <p:txBody>
          <a:bodyPr wrap="none">
            <a:spAutoFit/>
          </a:bodyPr>
          <a:lstStyle/>
          <a:p>
            <a:pPr marL="6462713" indent="-6462713">
              <a:lnSpc>
                <a:spcPct val="165000"/>
              </a:lnSpc>
              <a:spcBef>
                <a:spcPct val="0"/>
              </a:spcBef>
              <a:buClrTx/>
              <a:buFontTx/>
              <a:buNone/>
              <a:tabLst>
                <a:tab pos="5537200" algn="ctr"/>
                <a:tab pos="6464300" algn="ctr"/>
                <a:tab pos="7315200" algn="l"/>
              </a:tabLst>
            </a:pPr>
            <a:r>
              <a:rPr lang="en-US" sz="1000" dirty="0">
                <a:solidFill>
                  <a:srgbClr val="000000"/>
                </a:solidFill>
                <a:sym typeface="Arial" pitchFamily="34" charset="0"/>
              </a:rPr>
              <a:t>(2 X $3,249 per socket pair)</a:t>
            </a:r>
          </a:p>
        </p:txBody>
      </p:sp>
      <p:sp>
        <p:nvSpPr>
          <p:cNvPr id="73" name="Line 12"/>
          <p:cNvSpPr>
            <a:spLocks noChangeShapeType="1"/>
          </p:cNvSpPr>
          <p:nvPr/>
        </p:nvSpPr>
        <p:spPr bwMode="auto">
          <a:xfrm>
            <a:off x="782638" y="1056463"/>
            <a:ext cx="7980362" cy="3175"/>
          </a:xfrm>
          <a:prstGeom prst="line">
            <a:avLst/>
          </a:prstGeom>
          <a:noFill/>
          <a:ln w="25400">
            <a:solidFill>
              <a:srgbClr val="999999"/>
            </a:solidFill>
            <a:round/>
            <a:headEnd/>
            <a:tailEnd/>
          </a:ln>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908050" y="228600"/>
            <a:ext cx="7874000" cy="514350"/>
          </a:xfrm>
        </p:spPr>
        <p:txBody>
          <a:bodyPr/>
          <a:lstStyle/>
          <a:p>
            <a:pPr eaLnBrk="1" hangingPunct="1"/>
            <a:r>
              <a:rPr lang="en-US" sz="2800" dirty="0" smtClean="0"/>
              <a:t>Switching to Oracle Linux Support</a:t>
            </a:r>
          </a:p>
        </p:txBody>
      </p:sp>
      <p:sp>
        <p:nvSpPr>
          <p:cNvPr id="111618" name="Rectangle 3"/>
          <p:cNvSpPr>
            <a:spLocks noGrp="1" noChangeArrowheads="1"/>
          </p:cNvSpPr>
          <p:nvPr>
            <p:ph type="body" idx="1"/>
          </p:nvPr>
        </p:nvSpPr>
        <p:spPr>
          <a:xfrm>
            <a:off x="868018" y="956645"/>
            <a:ext cx="6795052" cy="3571875"/>
          </a:xfrm>
        </p:spPr>
        <p:txBody>
          <a:bodyPr/>
          <a:lstStyle/>
          <a:p>
            <a:pPr eaLnBrk="1" hangingPunct="1">
              <a:spcBef>
                <a:spcPct val="50000"/>
              </a:spcBef>
            </a:pPr>
            <a:r>
              <a:rPr lang="en-US" sz="2000" dirty="0" smtClean="0"/>
              <a:t>Existing Red Hat customers do not need to re-install Linux</a:t>
            </a:r>
          </a:p>
          <a:p>
            <a:pPr eaLnBrk="1" hangingPunct="1">
              <a:spcBef>
                <a:spcPct val="50000"/>
              </a:spcBef>
            </a:pPr>
            <a:r>
              <a:rPr lang="en-US" sz="2000" dirty="0" smtClean="0"/>
              <a:t>Switch to Oracle Linux support in just minutes</a:t>
            </a:r>
          </a:p>
          <a:p>
            <a:pPr lvl="1" eaLnBrk="1" hangingPunct="1">
              <a:spcBef>
                <a:spcPct val="50000"/>
              </a:spcBef>
            </a:pPr>
            <a:r>
              <a:rPr lang="en-US" sz="1800" dirty="0" smtClean="0"/>
              <a:t>Purchase support</a:t>
            </a:r>
          </a:p>
          <a:p>
            <a:pPr lvl="1" eaLnBrk="1" hangingPunct="1">
              <a:spcBef>
                <a:spcPct val="50000"/>
              </a:spcBef>
            </a:pPr>
            <a:r>
              <a:rPr lang="en-US" sz="1800" dirty="0" smtClean="0"/>
              <a:t>Register for ULN account via linux.oracle.com/register</a:t>
            </a:r>
          </a:p>
          <a:p>
            <a:pPr lvl="1" eaLnBrk="1" hangingPunct="1">
              <a:spcBef>
                <a:spcPct val="50000"/>
              </a:spcBef>
            </a:pPr>
            <a:r>
              <a:rPr lang="en-US" sz="1800" dirty="0" smtClean="0"/>
              <a:t>Download Oracle</a:t>
            </a:r>
            <a:r>
              <a:rPr lang="ja-JP" altLang="en-US" sz="1800" smtClean="0"/>
              <a:t>’</a:t>
            </a:r>
            <a:r>
              <a:rPr lang="en-US" altLang="ja-JP" sz="1800" dirty="0" smtClean="0"/>
              <a:t>s registration program – </a:t>
            </a:r>
            <a:r>
              <a:rPr lang="en-US" altLang="ja-JP" sz="1800" dirty="0" smtClean="0">
                <a:hlinkClick r:id="rId3" action="ppaction://hlinkfile"/>
              </a:rPr>
              <a:t>linux.oracle.com</a:t>
            </a:r>
            <a:endParaRPr lang="en-US" altLang="ja-JP" sz="1800" dirty="0" smtClean="0"/>
          </a:p>
          <a:p>
            <a:pPr lvl="1" eaLnBrk="1" hangingPunct="1">
              <a:spcBef>
                <a:spcPct val="50000"/>
              </a:spcBef>
            </a:pPr>
            <a:r>
              <a:rPr lang="en-US" sz="1800" dirty="0" smtClean="0"/>
              <a:t>Run </a:t>
            </a:r>
            <a:r>
              <a:rPr lang="en-US" sz="1800" dirty="0" err="1" smtClean="0">
                <a:latin typeface="Courier" charset="0"/>
              </a:rPr>
              <a:t>uln_register</a:t>
            </a:r>
            <a:r>
              <a:rPr lang="en-US" sz="1800" dirty="0" smtClean="0"/>
              <a:t> to register your server</a:t>
            </a:r>
          </a:p>
          <a:p>
            <a:pPr lvl="1" eaLnBrk="1" hangingPunct="1">
              <a:spcBef>
                <a:spcPct val="50000"/>
              </a:spcBef>
            </a:pPr>
            <a:r>
              <a:rPr lang="en-US" sz="1800" dirty="0" smtClean="0"/>
              <a:t>Server can now download updates built by Oracle via up2date or yum</a:t>
            </a:r>
          </a:p>
          <a:p>
            <a:pPr lvl="1" eaLnBrk="1" hangingPunct="1">
              <a:spcBef>
                <a:spcPct val="50000"/>
              </a:spcBef>
              <a:buFontTx/>
              <a:buNone/>
            </a:pPr>
            <a:endParaRPr lang="en-US" sz="1800" dirty="0" smtClean="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026"/>
          <p:cNvSpPr>
            <a:spLocks noGrp="1" noChangeArrowheads="1"/>
          </p:cNvSpPr>
          <p:nvPr>
            <p:ph type="title" idx="4294967295"/>
          </p:nvPr>
        </p:nvSpPr>
        <p:spPr>
          <a:xfrm>
            <a:off x="838200" y="171450"/>
            <a:ext cx="8686800" cy="514350"/>
          </a:xfrm>
        </p:spPr>
        <p:txBody>
          <a:bodyPr/>
          <a:lstStyle/>
          <a:p>
            <a:pPr eaLnBrk="1" hangingPunct="1"/>
            <a:r>
              <a:rPr lang="en-US" altLang="ja-JP" sz="2800" dirty="0" smtClean="0"/>
              <a:t>Next Steps</a:t>
            </a:r>
          </a:p>
        </p:txBody>
      </p:sp>
      <p:sp>
        <p:nvSpPr>
          <p:cNvPr id="163842" name="Rectangle 1027"/>
          <p:cNvSpPr>
            <a:spLocks noGrp="1" noChangeArrowheads="1"/>
          </p:cNvSpPr>
          <p:nvPr>
            <p:ph type="body" idx="4294967295"/>
          </p:nvPr>
        </p:nvSpPr>
        <p:spPr>
          <a:xfrm>
            <a:off x="801753" y="1018769"/>
            <a:ext cx="6019800" cy="3304759"/>
          </a:xfrm>
        </p:spPr>
        <p:txBody>
          <a:bodyPr/>
          <a:lstStyle/>
          <a:p>
            <a:pPr marL="342900" indent="-342900" eaLnBrk="1" hangingPunct="1"/>
            <a:r>
              <a:rPr lang="en-US" altLang="ja-JP" sz="2000" b="1" dirty="0" smtClean="0">
                <a:solidFill>
                  <a:schemeClr val="tx2"/>
                </a:solidFill>
              </a:rPr>
              <a:t>Linux Home Page</a:t>
            </a:r>
            <a:br>
              <a:rPr lang="en-US" altLang="ja-JP" sz="2000" b="1" dirty="0" smtClean="0">
                <a:solidFill>
                  <a:schemeClr val="tx2"/>
                </a:solidFill>
              </a:rPr>
            </a:br>
            <a:r>
              <a:rPr lang="en-US" altLang="ja-JP" sz="1800" dirty="0" smtClean="0">
                <a:solidFill>
                  <a:schemeClr val="tx2"/>
                </a:solidFill>
                <a:hlinkClick r:id="rId3" action="ppaction://hlinkfile"/>
              </a:rPr>
              <a:t>oracle.com/</a:t>
            </a:r>
            <a:r>
              <a:rPr lang="en-US" altLang="ja-JP" sz="1800" dirty="0" err="1" smtClean="0">
                <a:solidFill>
                  <a:schemeClr val="tx2"/>
                </a:solidFill>
                <a:hlinkClick r:id="rId3" action="ppaction://hlinkfile"/>
              </a:rPr>
              <a:t>linux</a:t>
            </a:r>
            <a:endParaRPr lang="en-US" altLang="ja-JP" sz="1800" dirty="0" smtClean="0">
              <a:solidFill>
                <a:schemeClr val="tx2"/>
              </a:solidFill>
            </a:endParaRPr>
          </a:p>
          <a:p>
            <a:pPr marL="342900" indent="-342900" eaLnBrk="1" hangingPunct="1"/>
            <a:r>
              <a:rPr lang="en-US" altLang="ja-JP" sz="2000" b="1" dirty="0" smtClean="0">
                <a:solidFill>
                  <a:schemeClr val="tx2"/>
                </a:solidFill>
              </a:rPr>
              <a:t>Follow us on Twitter </a:t>
            </a:r>
          </a:p>
          <a:p>
            <a:pPr marL="685800" lvl="1" indent="-342900" eaLnBrk="1" hangingPunct="1">
              <a:buFontTx/>
              <a:buNone/>
            </a:pPr>
            <a:r>
              <a:rPr lang="en-US" altLang="ja-JP" sz="1600" u="sng" dirty="0" smtClean="0">
                <a:solidFill>
                  <a:schemeClr val="tx2"/>
                </a:solidFill>
                <a:hlinkClick r:id="rId4"/>
              </a:rPr>
              <a:t>twitter.com/</a:t>
            </a:r>
            <a:r>
              <a:rPr lang="en-US" altLang="ja-JP" sz="1600" u="sng" dirty="0" err="1" smtClean="0">
                <a:solidFill>
                  <a:schemeClr val="tx2"/>
                </a:solidFill>
                <a:hlinkClick r:id="rId4"/>
              </a:rPr>
              <a:t>ORCL_Linux</a:t>
            </a:r>
            <a:endParaRPr lang="en-US" altLang="ja-JP" sz="1600" u="sng" dirty="0" smtClean="0">
              <a:solidFill>
                <a:schemeClr val="tx2"/>
              </a:solidFill>
            </a:endParaRPr>
          </a:p>
          <a:p>
            <a:pPr marL="342900" indent="-342900" eaLnBrk="1" hangingPunct="1"/>
            <a:r>
              <a:rPr lang="en-US" altLang="ja-JP" sz="2000" b="1" dirty="0" smtClean="0">
                <a:solidFill>
                  <a:schemeClr val="tx2"/>
                </a:solidFill>
              </a:rPr>
              <a:t>Become a fan on </a:t>
            </a:r>
            <a:r>
              <a:rPr lang="en-US" altLang="ja-JP" sz="2000" b="1" dirty="0" err="1" smtClean="0">
                <a:solidFill>
                  <a:schemeClr val="tx2"/>
                </a:solidFill>
              </a:rPr>
              <a:t>Facebook</a:t>
            </a:r>
            <a:r>
              <a:rPr lang="en-US" altLang="ja-JP" sz="2000" b="1" dirty="0" smtClean="0">
                <a:solidFill>
                  <a:schemeClr val="tx2"/>
                </a:solidFill>
              </a:rPr>
              <a:t> </a:t>
            </a:r>
          </a:p>
          <a:p>
            <a:pPr marL="685800" lvl="1" indent="-342900" eaLnBrk="1" hangingPunct="1">
              <a:buFontTx/>
              <a:buNone/>
            </a:pPr>
            <a:r>
              <a:rPr lang="en-US" altLang="ja-JP" sz="1600" u="sng" dirty="0" smtClean="0">
                <a:solidFill>
                  <a:schemeClr val="tx2"/>
                </a:solidFill>
              </a:rPr>
              <a:t>Facebook.com/</a:t>
            </a:r>
            <a:r>
              <a:rPr lang="en-US" altLang="ja-JP" sz="1600" u="sng" dirty="0" err="1" smtClean="0">
                <a:solidFill>
                  <a:schemeClr val="tx2"/>
                </a:solidFill>
              </a:rPr>
              <a:t>OracleLinux</a:t>
            </a:r>
            <a:endParaRPr lang="en-US" altLang="ja-JP" sz="1600" u="sng" dirty="0" smtClean="0">
              <a:solidFill>
                <a:schemeClr val="tx2"/>
              </a:solidFill>
            </a:endParaRPr>
          </a:p>
          <a:p>
            <a:pPr marL="342900" indent="-342900" eaLnBrk="1" hangingPunct="1"/>
            <a:r>
              <a:rPr lang="en-US" altLang="ja-JP" sz="2000" b="1" dirty="0" smtClean="0">
                <a:solidFill>
                  <a:schemeClr val="tx2"/>
                </a:solidFill>
              </a:rPr>
              <a:t>Subscribe to our channel YouTube</a:t>
            </a:r>
          </a:p>
          <a:p>
            <a:pPr marL="685800" lvl="1" indent="-342900" eaLnBrk="1" hangingPunct="1">
              <a:buFontTx/>
              <a:buNone/>
            </a:pPr>
            <a:r>
              <a:rPr lang="en-US" altLang="ja-JP" sz="1600" u="sng" dirty="0" smtClean="0">
                <a:solidFill>
                  <a:schemeClr val="tx2"/>
                </a:solidFill>
              </a:rPr>
              <a:t>YouTube.com/</a:t>
            </a:r>
            <a:r>
              <a:rPr lang="en-US" altLang="ja-JP" sz="1600" u="sng" dirty="0" err="1" smtClean="0">
                <a:solidFill>
                  <a:schemeClr val="tx2"/>
                </a:solidFill>
              </a:rPr>
              <a:t>OracleLinuxChannel</a:t>
            </a:r>
            <a:endParaRPr lang="en-US" altLang="ja-JP" sz="1800" dirty="0" smtClean="0">
              <a:solidFill>
                <a:schemeClr val="tx2"/>
              </a:solidFill>
            </a:endParaRPr>
          </a:p>
          <a:p>
            <a:pPr marL="342900" indent="-342900" eaLnBrk="1" hangingPunct="1"/>
            <a:r>
              <a:rPr lang="en-US" altLang="ja-JP" sz="2000" b="1" dirty="0" smtClean="0">
                <a:solidFill>
                  <a:schemeClr val="tx2"/>
                </a:solidFill>
              </a:rPr>
              <a:t>Free Download: Oracle Linux </a:t>
            </a:r>
            <a:r>
              <a:rPr lang="en-US" altLang="ja-JP" b="1" dirty="0" smtClean="0">
                <a:solidFill>
                  <a:schemeClr val="tx2"/>
                </a:solidFill>
              </a:rPr>
              <a:t/>
            </a:r>
            <a:br>
              <a:rPr lang="en-US" altLang="ja-JP" b="1" dirty="0" smtClean="0">
                <a:solidFill>
                  <a:schemeClr val="tx2"/>
                </a:solidFill>
              </a:rPr>
            </a:br>
            <a:r>
              <a:rPr lang="en-US" altLang="ja-JP" sz="1800" u="sng" dirty="0" smtClean="0">
                <a:solidFill>
                  <a:schemeClr val="tx2"/>
                </a:solidFill>
              </a:rPr>
              <a:t>edelivery.oracle.com/</a:t>
            </a:r>
            <a:r>
              <a:rPr lang="en-US" altLang="ja-JP" sz="1800" u="sng" dirty="0" err="1" smtClean="0">
                <a:solidFill>
                  <a:schemeClr val="tx2"/>
                </a:solidFill>
              </a:rPr>
              <a:t>linux</a:t>
            </a:r>
            <a:endParaRPr lang="en-US" altLang="ja-JP" sz="1800" u="sng" dirty="0" smtClean="0">
              <a:solidFill>
                <a:schemeClr val="tx2"/>
              </a:solidFill>
            </a:endParaRPr>
          </a:p>
          <a:p>
            <a:pPr marL="342900" indent="-342900" eaLnBrk="1" hangingPunct="1">
              <a:buFontTx/>
              <a:buNone/>
            </a:pPr>
            <a:endParaRPr lang="en-US" altLang="ja-JP" sz="1800" u="sng" dirty="0" smtClean="0"/>
          </a:p>
          <a:p>
            <a:pPr marL="342900" indent="-342900" eaLnBrk="1" hangingPunct="1"/>
            <a:endParaRPr lang="en-US" altLang="ja-JP" sz="1800" u="sng" dirty="0" smtClean="0"/>
          </a:p>
          <a:p>
            <a:pPr marL="342900" indent="-342900" eaLnBrk="1" hangingPunct="1"/>
            <a:endParaRPr lang="en-US" altLang="ja-JP" sz="1800" dirty="0" smtClean="0">
              <a:solidFill>
                <a:schemeClr val="tx2"/>
              </a:solidFill>
            </a:endParaRPr>
          </a:p>
          <a:p>
            <a:pPr marL="342900" indent="-342900" eaLnBrk="1" hangingPunct="1">
              <a:buFontTx/>
              <a:buNone/>
            </a:pPr>
            <a:endParaRPr lang="en-US" altLang="ja-JP" sz="1800" dirty="0" smtClean="0">
              <a:solidFill>
                <a:schemeClr val="tx2"/>
              </a:solidFill>
            </a:endParaRPr>
          </a:p>
        </p:txBody>
      </p:sp>
      <p:pic>
        <p:nvPicPr>
          <p:cNvPr id="163844" name="Picture 5" descr="Penguin"/>
          <p:cNvPicPr>
            <a:picLocks noChangeAspect="1" noChangeArrowheads="1"/>
          </p:cNvPicPr>
          <p:nvPr/>
        </p:nvPicPr>
        <p:blipFill>
          <a:blip r:embed="rId5"/>
          <a:srcRect/>
          <a:stretch>
            <a:fillRect/>
          </a:stretch>
        </p:blipFill>
        <p:spPr bwMode="auto">
          <a:xfrm>
            <a:off x="6361057" y="1053549"/>
            <a:ext cx="2274981" cy="2489752"/>
          </a:xfrm>
          <a:prstGeom prst="rect">
            <a:avLst/>
          </a:prstGeom>
          <a:noFill/>
          <a:ln w="9525">
            <a:noFill/>
            <a:miter lim="800000"/>
            <a:headEnd/>
            <a:tailEnd/>
          </a:ln>
        </p:spPr>
      </p:pic>
      <p:pic>
        <p:nvPicPr>
          <p:cNvPr id="163845" name="Picture 6" descr="O_Linux_clr"/>
          <p:cNvPicPr>
            <a:picLocks noChangeAspect="1" noChangeArrowheads="1"/>
          </p:cNvPicPr>
          <p:nvPr/>
        </p:nvPicPr>
        <p:blipFill>
          <a:blip r:embed="rId6"/>
          <a:srcRect/>
          <a:stretch>
            <a:fillRect/>
          </a:stretch>
        </p:blipFill>
        <p:spPr bwMode="auto">
          <a:xfrm>
            <a:off x="6394170" y="3528423"/>
            <a:ext cx="2362200" cy="85486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idx="4294967295"/>
          </p:nvPr>
        </p:nvSpPr>
        <p:spPr>
          <a:xfrm>
            <a:off x="803690" y="178354"/>
            <a:ext cx="7581900" cy="706041"/>
          </a:xfrm>
        </p:spPr>
        <p:txBody>
          <a:bodyPr/>
          <a:lstStyle/>
          <a:p>
            <a:pPr eaLnBrk="1" hangingPunct="1"/>
            <a:r>
              <a:rPr lang="en-US" sz="2800" dirty="0" smtClean="0"/>
              <a:t>Oracle Linux</a:t>
            </a:r>
          </a:p>
        </p:txBody>
      </p:sp>
      <p:sp>
        <p:nvSpPr>
          <p:cNvPr id="83970" name="Content Placeholder 2"/>
          <p:cNvSpPr>
            <a:spLocks noGrp="1"/>
          </p:cNvSpPr>
          <p:nvPr>
            <p:ph idx="4294967295"/>
          </p:nvPr>
        </p:nvSpPr>
        <p:spPr>
          <a:xfrm>
            <a:off x="820256" y="968235"/>
            <a:ext cx="6510130" cy="3116748"/>
          </a:xfrm>
        </p:spPr>
        <p:txBody>
          <a:bodyPr/>
          <a:lstStyle/>
          <a:p>
            <a:pPr eaLnBrk="1" hangingPunct="1"/>
            <a:r>
              <a:rPr lang="en-US" sz="2000" dirty="0" smtClean="0"/>
              <a:t>Launched at Oracle OpenWorld in 2006</a:t>
            </a:r>
          </a:p>
          <a:p>
            <a:pPr eaLnBrk="1" hangingPunct="1"/>
            <a:r>
              <a:rPr lang="en-US" sz="2000" dirty="0" smtClean="0"/>
              <a:t>Enterprise Linux distribution</a:t>
            </a:r>
          </a:p>
          <a:p>
            <a:pPr eaLnBrk="1" hangingPunct="1"/>
            <a:r>
              <a:rPr lang="en-US" altLang="ja-JP" sz="2000" dirty="0" smtClean="0"/>
              <a:t>Free source code and binaries, free to distribute</a:t>
            </a:r>
          </a:p>
          <a:p>
            <a:pPr eaLnBrk="1" hangingPunct="1"/>
            <a:r>
              <a:rPr lang="en-US" altLang="ja-JP" sz="2000" dirty="0" smtClean="0"/>
              <a:t>Low cost, affordable support subscription</a:t>
            </a:r>
          </a:p>
          <a:p>
            <a:pPr eaLnBrk="1" hangingPunct="1"/>
            <a:r>
              <a:rPr lang="en-US" sz="2000" dirty="0" smtClean="0"/>
              <a:t>Oracle’s</a:t>
            </a:r>
            <a:r>
              <a:rPr lang="en-US" altLang="ja-JP" sz="2000" dirty="0" smtClean="0"/>
              <a:t>  base Linux development platform</a:t>
            </a:r>
          </a:p>
          <a:p>
            <a:pPr eaLnBrk="1" hangingPunct="1"/>
            <a:r>
              <a:rPr lang="en-US" sz="2000" dirty="0" smtClean="0"/>
              <a:t>Fully compatible with Red Hat Enterprise Linux enabling customers can switch in minutes – no reinstall needed; applications run unchanged</a:t>
            </a:r>
            <a:br>
              <a:rPr lang="en-US" sz="2000" dirty="0" smtClean="0"/>
            </a:br>
            <a:r>
              <a:rPr lang="en-US" sz="2000" dirty="0" smtClean="0"/>
              <a:t/>
            </a:r>
            <a:br>
              <a:rPr lang="en-US" sz="2000" dirty="0" smtClean="0"/>
            </a:br>
            <a:r>
              <a:rPr lang="en-US" sz="2000" dirty="0" smtClean="0"/>
              <a:t> </a:t>
            </a:r>
            <a:r>
              <a:rPr lang="en-US" sz="2000" b="1" dirty="0" smtClean="0"/>
              <a:t/>
            </a:r>
            <a:br>
              <a:rPr lang="en-US" sz="2000" b="1" dirty="0" smtClean="0"/>
            </a:br>
            <a:endParaRPr lang="en-US" sz="2000" b="1" dirty="0" smtClean="0"/>
          </a:p>
          <a:p>
            <a:pPr algn="ctr" eaLnBrk="1" hangingPunct="1">
              <a:buFont typeface="Times" pitchFamily="1" charset="0"/>
              <a:buNone/>
            </a:pPr>
            <a:endParaRPr lang="en-US" sz="2000" b="1" dirty="0" smtClean="0">
              <a:solidFill>
                <a:schemeClr val="tx2"/>
              </a:solidFill>
            </a:endParaRPr>
          </a:p>
        </p:txBody>
      </p:sp>
      <p:pic>
        <p:nvPicPr>
          <p:cNvPr id="6" name="Picture 8" descr="O_Linux_clr.bmp"/>
          <p:cNvPicPr>
            <a:picLocks/>
          </p:cNvPicPr>
          <p:nvPr/>
        </p:nvPicPr>
        <p:blipFill>
          <a:blip r:embed="rId2"/>
          <a:srcRect/>
          <a:stretch>
            <a:fillRect/>
          </a:stretch>
        </p:blipFill>
        <p:spPr bwMode="auto">
          <a:xfrm>
            <a:off x="7086628" y="3578089"/>
            <a:ext cx="1800169" cy="7909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
            <a:ext cx="9144000" cy="4486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rgbClr val="000000"/>
              </a:solidFill>
              <a:latin typeface="Arial" pitchFamily="34" charset="0"/>
              <a:cs typeface="Arial" pitchFamily="34" charset="0"/>
            </a:endParaRPr>
          </a:p>
        </p:txBody>
      </p:sp>
      <p:grpSp>
        <p:nvGrpSpPr>
          <p:cNvPr id="2" name="Group 1"/>
          <p:cNvGrpSpPr/>
          <p:nvPr/>
        </p:nvGrpSpPr>
        <p:grpSpPr>
          <a:xfrm>
            <a:off x="2113332" y="1464438"/>
            <a:ext cx="4936386" cy="1595045"/>
            <a:chOff x="2113332" y="1464413"/>
            <a:chExt cx="4936386" cy="1595045"/>
          </a:xfrm>
        </p:grpSpPr>
        <p:pic>
          <p:nvPicPr>
            <p:cNvPr id="3" name="Picture 1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034" descr="HSET_clr_rgb"/>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976540681"/>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ChangeArrowheads="1"/>
          </p:cNvSpPr>
          <p:nvPr/>
        </p:nvSpPr>
        <p:spPr bwMode="auto">
          <a:xfrm>
            <a:off x="0" y="1916203"/>
            <a:ext cx="9144000" cy="735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84138" indent="-84138" algn="ctr">
              <a:lnSpc>
                <a:spcPct val="90000"/>
              </a:lnSpc>
              <a:spcBef>
                <a:spcPct val="20000"/>
              </a:spcBef>
              <a:buClr>
                <a:srgbClr val="FF0000"/>
              </a:buClr>
            </a:pPr>
            <a:r>
              <a:rPr lang="en-US" sz="6000" dirty="0">
                <a:solidFill>
                  <a:srgbClr val="FFFFFF"/>
                </a:solidFill>
              </a:rPr>
              <a:t>Q&amp;A</a:t>
            </a:r>
            <a:endParaRPr lang="en-US" sz="1300" dirty="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801136" y="183104"/>
            <a:ext cx="7802340" cy="642938"/>
          </a:xfrm>
        </p:spPr>
        <p:txBody>
          <a:bodyPr/>
          <a:lstStyle/>
          <a:p>
            <a:pPr eaLnBrk="1" hangingPunct="1"/>
            <a:r>
              <a:rPr lang="en-US" sz="2800" dirty="0" smtClean="0"/>
              <a:t>Comprehensive Linux Solution</a:t>
            </a:r>
          </a:p>
        </p:txBody>
      </p:sp>
      <p:sp>
        <p:nvSpPr>
          <p:cNvPr id="92162" name="Content Placeholder 1"/>
          <p:cNvSpPr>
            <a:spLocks noGrp="1"/>
          </p:cNvSpPr>
          <p:nvPr>
            <p:ph idx="1"/>
          </p:nvPr>
        </p:nvSpPr>
        <p:spPr>
          <a:xfrm>
            <a:off x="820811" y="1056857"/>
            <a:ext cx="6583019" cy="2799526"/>
          </a:xfrm>
        </p:spPr>
        <p:txBody>
          <a:bodyPr/>
          <a:lstStyle/>
          <a:p>
            <a:r>
              <a:rPr lang="en-US" sz="2000" dirty="0" smtClean="0"/>
              <a:t>Dedicated development team</a:t>
            </a:r>
          </a:p>
          <a:p>
            <a:r>
              <a:rPr lang="en-US" sz="2000" dirty="0" smtClean="0"/>
              <a:t>Dedicated QA team</a:t>
            </a:r>
          </a:p>
          <a:p>
            <a:r>
              <a:rPr lang="en-US" sz="2000" dirty="0" smtClean="0"/>
              <a:t>Dedicated support team</a:t>
            </a:r>
          </a:p>
          <a:p>
            <a:r>
              <a:rPr lang="en-US" sz="2000" dirty="0" smtClean="0"/>
              <a:t>Dedicated ISV and IHV team</a:t>
            </a:r>
          </a:p>
          <a:p>
            <a:r>
              <a:rPr lang="en-US" sz="2000" dirty="0" smtClean="0"/>
              <a:t>Oracle Linux training and certification</a:t>
            </a:r>
          </a:p>
          <a:p>
            <a:r>
              <a:rPr lang="en-US" sz="2000" dirty="0" smtClean="0"/>
              <a:t>Oracle Linux consulting services</a:t>
            </a:r>
          </a:p>
        </p:txBody>
      </p:sp>
      <p:pic>
        <p:nvPicPr>
          <p:cNvPr id="5" name="Picture 4" descr="robopenguin.bmp"/>
          <p:cNvPicPr>
            <a:picLocks noChangeAspect="1"/>
          </p:cNvPicPr>
          <p:nvPr/>
        </p:nvPicPr>
        <p:blipFill>
          <a:blip r:embed="rId2"/>
          <a:stretch>
            <a:fillRect/>
          </a:stretch>
        </p:blipFill>
        <p:spPr>
          <a:xfrm>
            <a:off x="5983073" y="1301769"/>
            <a:ext cx="2092124" cy="2479813"/>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801934" y="179510"/>
            <a:ext cx="7802340" cy="642938"/>
          </a:xfrm>
        </p:spPr>
        <p:txBody>
          <a:bodyPr/>
          <a:lstStyle/>
          <a:p>
            <a:pPr eaLnBrk="1" hangingPunct="1"/>
            <a:r>
              <a:rPr lang="en-US" sz="2800" dirty="0" smtClean="0"/>
              <a:t>Oracle Linux Strategy</a:t>
            </a:r>
            <a:r>
              <a:rPr lang="en-US" dirty="0" smtClean="0"/>
              <a:t/>
            </a:r>
            <a:br>
              <a:rPr lang="en-US" dirty="0" smtClean="0"/>
            </a:br>
            <a:r>
              <a:rPr lang="en-US" dirty="0" smtClean="0">
                <a:solidFill>
                  <a:srgbClr val="FF0000"/>
                </a:solidFill>
              </a:rPr>
              <a:t>Bringing the Latest Linux Innovations to Customers</a:t>
            </a:r>
          </a:p>
        </p:txBody>
      </p:sp>
      <p:sp>
        <p:nvSpPr>
          <p:cNvPr id="7" name="Content Placeholder 2"/>
          <p:cNvSpPr txBox="1">
            <a:spLocks/>
          </p:cNvSpPr>
          <p:nvPr/>
        </p:nvSpPr>
        <p:spPr>
          <a:xfrm>
            <a:off x="730803" y="1202642"/>
            <a:ext cx="7742238" cy="3130816"/>
          </a:xfrm>
          <a:prstGeom prst="rect">
            <a:avLst/>
          </a:prstGeom>
        </p:spPr>
        <p:txBody>
          <a:bodyPr/>
          <a:lstStyle/>
          <a:p>
            <a:pPr marL="202308" marR="0" lvl="0" indent="-202308" algn="l" defTabSz="914400" rtl="0" eaLnBrk="1" fontAlgn="base" latinLnBrk="0" hangingPunct="1">
              <a:lnSpc>
                <a:spcPct val="100000"/>
              </a:lnSpc>
              <a:spcBef>
                <a:spcPct val="20000"/>
              </a:spcBef>
              <a:spcAft>
                <a:spcPct val="0"/>
              </a:spcAft>
              <a:buClr>
                <a:schemeClr val="tx2"/>
              </a:buClr>
              <a:buSzTx/>
              <a:buFont typeface="Times" charset="0"/>
              <a:buChar char="•"/>
              <a:tabLst/>
              <a:defRPr/>
            </a:pPr>
            <a:r>
              <a:rPr lang="en-US" sz="2000" kern="0" dirty="0" smtClean="0">
                <a:latin typeface="+mn-lt"/>
                <a:ea typeface="+mn-ea"/>
                <a:cs typeface="+mn-cs"/>
              </a:rPr>
              <a:t>T</a:t>
            </a:r>
            <a:r>
              <a:rPr kumimoji="0" lang="en-US" sz="2000" b="0" i="0" u="none" strike="noStrike" kern="0" cap="none" spc="0" normalizeH="0" baseline="0" noProof="0" dirty="0" smtClean="0">
                <a:ln>
                  <a:noFill/>
                </a:ln>
                <a:solidFill>
                  <a:schemeClr val="tx1"/>
                </a:solidFill>
                <a:effectLst/>
                <a:uLnTx/>
                <a:uFillTx/>
                <a:latin typeface="+mn-lt"/>
                <a:ea typeface="+mn-ea"/>
                <a:cs typeface="+mn-cs"/>
              </a:rPr>
              <a:t>he best performing, most modern and reliable Linux OS</a:t>
            </a:r>
          </a:p>
          <a:p>
            <a:pPr marL="202308" marR="0" lvl="0" indent="-202308" algn="l" defTabSz="914400" rtl="0" eaLnBrk="1" fontAlgn="base" latinLnBrk="0" hangingPunct="1">
              <a:lnSpc>
                <a:spcPct val="100000"/>
              </a:lnSpc>
              <a:spcBef>
                <a:spcPct val="20000"/>
              </a:spcBef>
              <a:spcAft>
                <a:spcPct val="0"/>
              </a:spcAft>
              <a:buClr>
                <a:schemeClr val="tx2"/>
              </a:buClr>
              <a:buSzTx/>
              <a:buFont typeface="Times" charset="0"/>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Track mainline closely</a:t>
            </a:r>
          </a:p>
          <a:p>
            <a:pPr marL="202308" marR="0" lvl="0" indent="-202308" algn="l" defTabSz="914400" rtl="0" eaLnBrk="1" fontAlgn="base" latinLnBrk="0" hangingPunct="1">
              <a:lnSpc>
                <a:spcPct val="100000"/>
              </a:lnSpc>
              <a:spcBef>
                <a:spcPct val="20000"/>
              </a:spcBef>
              <a:spcAft>
                <a:spcPct val="0"/>
              </a:spcAft>
              <a:buClr>
                <a:schemeClr val="tx2"/>
              </a:buClr>
              <a:buSzTx/>
              <a:buFont typeface="Times" charset="0"/>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Influence Linux roadmap upstream via direct code contributions</a:t>
            </a:r>
          </a:p>
          <a:p>
            <a:pPr marL="202308" marR="0" lvl="0" indent="-202308" algn="l" defTabSz="914400" rtl="0" eaLnBrk="1" fontAlgn="base" latinLnBrk="0" hangingPunct="1">
              <a:lnSpc>
                <a:spcPct val="100000"/>
              </a:lnSpc>
              <a:spcBef>
                <a:spcPct val="20000"/>
              </a:spcBef>
              <a:spcAft>
                <a:spcPct val="0"/>
              </a:spcAft>
              <a:buClr>
                <a:schemeClr val="tx2"/>
              </a:buClr>
              <a:buSzTx/>
              <a:buFont typeface="Times" charset="0"/>
              <a:buChar char="•"/>
              <a:tabLst/>
              <a:defRPr/>
            </a:pPr>
            <a:r>
              <a:rPr kumimoji="0" lang="en-US" sz="2000" b="0" i="0" u="none" strike="noStrike" kern="0" cap="none" spc="0" normalizeH="0" noProof="0" dirty="0" smtClean="0">
                <a:ln>
                  <a:noFill/>
                </a:ln>
                <a:solidFill>
                  <a:schemeClr val="tx1"/>
                </a:solidFill>
                <a:effectLst/>
                <a:uLnTx/>
                <a:uFillTx/>
                <a:latin typeface="+mn-lt"/>
                <a:ea typeface="+mn-ea"/>
                <a:cs typeface="+mn-cs"/>
              </a:rPr>
              <a:t>Highest value,</a:t>
            </a:r>
            <a:r>
              <a:rPr kumimoji="0" lang="en-US" sz="2000" b="0" i="0" u="none" strike="noStrike" kern="0" cap="none" spc="0" normalizeH="0" baseline="0" noProof="0" dirty="0" smtClean="0">
                <a:ln>
                  <a:noFill/>
                </a:ln>
                <a:solidFill>
                  <a:schemeClr val="tx1"/>
                </a:solidFill>
                <a:effectLst/>
                <a:uLnTx/>
                <a:uFillTx/>
                <a:latin typeface="+mn-lt"/>
                <a:ea typeface="+mn-ea"/>
                <a:cs typeface="+mn-cs"/>
              </a:rPr>
              <a:t> enterprise-class support</a:t>
            </a:r>
          </a:p>
          <a:p>
            <a:pPr marL="202308" marR="0" lvl="0" indent="-202308" algn="l" defTabSz="914400" rtl="0" eaLnBrk="1" fontAlgn="base" latinLnBrk="0" hangingPunct="1">
              <a:lnSpc>
                <a:spcPct val="100000"/>
              </a:lnSpc>
              <a:spcBef>
                <a:spcPct val="20000"/>
              </a:spcBef>
              <a:spcAft>
                <a:spcPct val="0"/>
              </a:spcAft>
              <a:buClr>
                <a:schemeClr val="tx2"/>
              </a:buClr>
              <a:buSzTx/>
              <a:buFont typeface="Times" charset="0"/>
              <a:buChar char="•"/>
              <a:tabLst/>
              <a:defRPr/>
            </a:pPr>
            <a:r>
              <a:rPr lang="en-US" sz="2000" kern="0" dirty="0" smtClean="0">
                <a:latin typeface="+mn-lt"/>
                <a:ea typeface="+mn-ea"/>
                <a:cs typeface="+mn-cs"/>
              </a:rPr>
              <a:t>Deployment best practices: f</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ull</a:t>
            </a:r>
            <a:r>
              <a:rPr kumimoji="0" lang="en-US" sz="2000" b="0" i="0" u="none" strike="noStrike" kern="0" cap="none" spc="0" normalizeH="0" baseline="0" noProof="0" dirty="0" smtClean="0">
                <a:ln>
                  <a:noFill/>
                </a:ln>
                <a:solidFill>
                  <a:schemeClr val="tx1"/>
                </a:solidFill>
                <a:effectLst/>
                <a:uLnTx/>
                <a:uFillTx/>
                <a:latin typeface="+mn-lt"/>
                <a:ea typeface="+mn-ea"/>
                <a:cs typeface="+mn-cs"/>
              </a:rPr>
              <a:t> stack tested with real-world workloads</a:t>
            </a:r>
          </a:p>
          <a:p>
            <a:pPr marL="202308" marR="0" lvl="0" indent="-202308" algn="l" defTabSz="914400" rtl="0" eaLnBrk="1" fontAlgn="base" latinLnBrk="0" hangingPunct="1">
              <a:lnSpc>
                <a:spcPct val="100000"/>
              </a:lnSpc>
              <a:spcBef>
                <a:spcPct val="20000"/>
              </a:spcBef>
              <a:spcAft>
                <a:spcPct val="0"/>
              </a:spcAft>
              <a:buClr>
                <a:schemeClr val="tx2"/>
              </a:buClr>
              <a:buSzTx/>
              <a:buFont typeface="Times" charset="0"/>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Lower cost</a:t>
            </a:r>
          </a:p>
          <a:p>
            <a:pPr marL="202308" marR="0" lvl="0" indent="-202308" algn="l" defTabSz="914400" rtl="0" eaLnBrk="1" fontAlgn="base" latinLnBrk="0" hangingPunct="1">
              <a:lnSpc>
                <a:spcPct val="100000"/>
              </a:lnSpc>
              <a:spcBef>
                <a:spcPct val="20000"/>
              </a:spcBef>
              <a:spcAft>
                <a:spcPct val="0"/>
              </a:spcAft>
              <a:buClr>
                <a:schemeClr val="tx2"/>
              </a:buClr>
              <a:buSzTx/>
              <a:buFont typeface="Times" charset="0"/>
              <a:buChar char="•"/>
              <a:tabLst/>
              <a:defRPr/>
            </a:pPr>
            <a:r>
              <a:rPr lang="en-US" sz="2000" kern="0" dirty="0" smtClean="0">
                <a:latin typeface="+mn-lt"/>
                <a:ea typeface="+mn-ea"/>
                <a:cs typeface="+mn-cs"/>
              </a:rPr>
              <a:t>Comprehensive legal indemnification</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8" descr="O_Linux_clr.bmp"/>
          <p:cNvPicPr>
            <a:picLocks/>
          </p:cNvPicPr>
          <p:nvPr/>
        </p:nvPicPr>
        <p:blipFill>
          <a:blip r:embed="rId2"/>
          <a:srcRect/>
          <a:stretch>
            <a:fillRect/>
          </a:stretch>
        </p:blipFill>
        <p:spPr bwMode="auto">
          <a:xfrm>
            <a:off x="6520071" y="3538335"/>
            <a:ext cx="2028756" cy="8903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808038" y="317501"/>
            <a:ext cx="7778750" cy="504825"/>
          </a:xfrm>
        </p:spPr>
        <p:txBody>
          <a:bodyPr/>
          <a:lstStyle/>
          <a:p>
            <a:endParaRPr lang="en-US" smtClean="0">
              <a:solidFill>
                <a:schemeClr val="bg1"/>
              </a:solidFill>
              <a:latin typeface="Arial" charset="0"/>
              <a:ea typeface="ＭＳ Ｐゴシック"/>
              <a:cs typeface="ＭＳ Ｐゴシック"/>
            </a:endParaRPr>
          </a:p>
        </p:txBody>
      </p:sp>
      <p:sp>
        <p:nvSpPr>
          <p:cNvPr id="28674" name="Content Placeholder 2"/>
          <p:cNvSpPr>
            <a:spLocks noGrp="1"/>
          </p:cNvSpPr>
          <p:nvPr>
            <p:ph idx="4294967295"/>
          </p:nvPr>
        </p:nvSpPr>
        <p:spPr>
          <a:xfrm>
            <a:off x="808057" y="858838"/>
            <a:ext cx="7793037" cy="1866900"/>
          </a:xfrm>
        </p:spPr>
        <p:txBody>
          <a:bodyPr/>
          <a:lstStyle/>
          <a:p>
            <a:pPr marL="0" indent="0">
              <a:buClr>
                <a:schemeClr val="bg1"/>
              </a:buClr>
              <a:buFont typeface="Arial" charset="0"/>
              <a:buNone/>
            </a:pPr>
            <a:endParaRPr lang="en-US" smtClean="0">
              <a:solidFill>
                <a:schemeClr val="bg1"/>
              </a:solidFill>
              <a:latin typeface="Arial" charset="0"/>
              <a:ea typeface="ＭＳ Ｐゴシック"/>
              <a:cs typeface="ＭＳ Ｐゴシック"/>
            </a:endParaRPr>
          </a:p>
        </p:txBody>
      </p:sp>
      <p:sp>
        <p:nvSpPr>
          <p:cNvPr id="28675" name="Rectangle 2"/>
          <p:cNvSpPr>
            <a:spLocks noChangeArrowheads="1"/>
          </p:cNvSpPr>
          <p:nvPr/>
        </p:nvSpPr>
        <p:spPr bwMode="auto">
          <a:xfrm>
            <a:off x="0" y="0"/>
            <a:ext cx="9183688" cy="5143500"/>
          </a:xfrm>
          <a:prstGeom prst="rect">
            <a:avLst/>
          </a:prstGeom>
          <a:solidFill>
            <a:schemeClr val="bg1"/>
          </a:solidFill>
          <a:ln w="9525" algn="ctr">
            <a:noFill/>
            <a:round/>
            <a:headEnd/>
            <a:tailEnd/>
          </a:ln>
        </p:spPr>
        <p:txBody>
          <a:bodyPr lIns="34519" tIns="17260" rIns="34519" bIns="17260"/>
          <a:lstStyle/>
          <a:p>
            <a:pPr marL="44450" indent="-44450" algn="ctr"/>
            <a:endParaRPr lang="en-US" b="1">
              <a:solidFill>
                <a:srgbClr val="000000"/>
              </a:solidFill>
              <a:latin typeface="Arial" charset="0"/>
              <a:ea typeface="ＭＳ Ｐゴシック"/>
              <a:cs typeface="ＭＳ Ｐゴシック"/>
            </a:endParaRPr>
          </a:p>
        </p:txBody>
      </p:sp>
      <p:sp>
        <p:nvSpPr>
          <p:cNvPr id="5" name="TextBox 4"/>
          <p:cNvSpPr txBox="1"/>
          <p:nvPr/>
        </p:nvSpPr>
        <p:spPr>
          <a:xfrm>
            <a:off x="1468649" y="2050176"/>
            <a:ext cx="6244120" cy="1265721"/>
          </a:xfrm>
          <a:prstGeom prst="rect">
            <a:avLst/>
          </a:prstGeom>
          <a:noFill/>
        </p:spPr>
        <p:txBody>
          <a:bodyPr wrap="square" lIns="34281" tIns="17140" rIns="34281" bIns="17140">
            <a:spAutoFit/>
          </a:bodyPr>
          <a:lstStyle/>
          <a:p>
            <a:pPr algn="ctr">
              <a:defRPr/>
            </a:pPr>
            <a:r>
              <a:rPr lang="en-US" sz="4000" b="1" dirty="0" smtClean="0">
                <a:gradFill flip="none" rotWithShape="1">
                  <a:gsLst>
                    <a:gs pos="0">
                      <a:srgbClr val="FF0000"/>
                    </a:gs>
                    <a:gs pos="95000">
                      <a:srgbClr val="000000"/>
                    </a:gs>
                    <a:gs pos="50000">
                      <a:srgbClr val="FF0000"/>
                    </a:gs>
                  </a:gsLst>
                  <a:lin ang="5400000" scaled="0"/>
                  <a:tileRect/>
                </a:gradFill>
              </a:rPr>
              <a:t>ORACLE DRIVES LINUX INNOVATION</a:t>
            </a:r>
            <a:endParaRPr lang="en-US" sz="4000" b="1" dirty="0">
              <a:gradFill flip="none" rotWithShape="1">
                <a:gsLst>
                  <a:gs pos="0">
                    <a:srgbClr val="FF0000"/>
                  </a:gs>
                  <a:gs pos="95000">
                    <a:srgbClr val="000000"/>
                  </a:gs>
                  <a:gs pos="50000">
                    <a:srgbClr val="FF0000"/>
                  </a:gs>
                </a:gsLst>
                <a:lin ang="5400000" scaled="0"/>
                <a:tileRect/>
              </a:gradFill>
            </a:endParaRPr>
          </a:p>
        </p:txBody>
      </p:sp>
      <p:sp>
        <p:nvSpPr>
          <p:cNvPr id="6" name="TextBox 5"/>
          <p:cNvSpPr txBox="1">
            <a:spLocks noChangeArrowheads="1"/>
          </p:cNvSpPr>
          <p:nvPr/>
        </p:nvSpPr>
        <p:spPr bwMode="auto">
          <a:xfrm>
            <a:off x="315914" y="248341"/>
            <a:ext cx="6442697" cy="280836"/>
          </a:xfrm>
          <a:prstGeom prst="rect">
            <a:avLst/>
          </a:prstGeom>
          <a:noFill/>
          <a:ln w="9525">
            <a:noFill/>
            <a:miter lim="800000"/>
            <a:headEnd/>
            <a:tailEnd/>
          </a:ln>
        </p:spPr>
        <p:txBody>
          <a:bodyPr wrap="square" lIns="34281" tIns="17140" rIns="34281" bIns="17140">
            <a:spAutoFit/>
          </a:bodyPr>
          <a:lstStyle/>
          <a:p>
            <a:r>
              <a:rPr lang="en-US" sz="1600" dirty="0" smtClean="0">
                <a:solidFill>
                  <a:srgbClr val="4D4D4D"/>
                </a:solidFill>
                <a:latin typeface="Arial" charset="0"/>
                <a:ea typeface="ＭＳ Ｐゴシック"/>
                <a:cs typeface="ＭＳ Ｐゴシック"/>
              </a:rPr>
              <a:t>45,000+ SERVERS IN ORACLE GLOBAL IT RUN ORACLE LINUX</a:t>
            </a:r>
            <a:endParaRPr lang="en-US" sz="1600" dirty="0">
              <a:solidFill>
                <a:srgbClr val="4D4D4D"/>
              </a:solidFill>
              <a:latin typeface="Arial" charset="0"/>
              <a:ea typeface="ＭＳ Ｐゴシック"/>
              <a:cs typeface="ＭＳ Ｐゴシック"/>
            </a:endParaRPr>
          </a:p>
        </p:txBody>
      </p:sp>
      <p:sp>
        <p:nvSpPr>
          <p:cNvPr id="7" name="TextBox 6"/>
          <p:cNvSpPr txBox="1">
            <a:spLocks noChangeArrowheads="1"/>
          </p:cNvSpPr>
          <p:nvPr/>
        </p:nvSpPr>
        <p:spPr bwMode="auto">
          <a:xfrm>
            <a:off x="4257016" y="1622651"/>
            <a:ext cx="4599308" cy="403947"/>
          </a:xfrm>
          <a:prstGeom prst="rect">
            <a:avLst/>
          </a:prstGeom>
          <a:noFill/>
          <a:ln w="9525">
            <a:noFill/>
            <a:miter lim="800000"/>
            <a:headEnd/>
            <a:tailEnd/>
          </a:ln>
        </p:spPr>
        <p:txBody>
          <a:bodyPr wrap="square" lIns="34281" tIns="17140" rIns="34281" bIns="17140">
            <a:spAutoFit/>
          </a:bodyPr>
          <a:lstStyle/>
          <a:p>
            <a:r>
              <a:rPr lang="en-US" sz="2400" dirty="0" smtClean="0">
                <a:solidFill>
                  <a:srgbClr val="4D4D4D"/>
                </a:solidFill>
                <a:latin typeface="Arial" charset="0"/>
                <a:ea typeface="ＭＳ Ｐゴシック"/>
                <a:cs typeface="ＭＳ Ｐゴシック"/>
              </a:rPr>
              <a:t>COMMUNITY CONTRIBUTIONS</a:t>
            </a:r>
            <a:endParaRPr lang="en-US" sz="2400" dirty="0">
              <a:solidFill>
                <a:srgbClr val="4D4D4D"/>
              </a:solidFill>
              <a:latin typeface="Arial" charset="0"/>
              <a:ea typeface="ＭＳ Ｐゴシック"/>
              <a:cs typeface="ＭＳ Ｐゴシック"/>
            </a:endParaRPr>
          </a:p>
        </p:txBody>
      </p:sp>
      <p:sp>
        <p:nvSpPr>
          <p:cNvPr id="8" name="TextBox 7"/>
          <p:cNvSpPr txBox="1">
            <a:spLocks noChangeArrowheads="1"/>
          </p:cNvSpPr>
          <p:nvPr/>
        </p:nvSpPr>
        <p:spPr bwMode="auto">
          <a:xfrm>
            <a:off x="0" y="4617017"/>
            <a:ext cx="9144000" cy="403947"/>
          </a:xfrm>
          <a:prstGeom prst="rect">
            <a:avLst/>
          </a:prstGeom>
          <a:noFill/>
          <a:ln w="9525">
            <a:noFill/>
            <a:miter lim="800000"/>
            <a:headEnd/>
            <a:tailEnd/>
          </a:ln>
        </p:spPr>
        <p:txBody>
          <a:bodyPr wrap="square" lIns="34281" tIns="17140" rIns="34281" bIns="17140">
            <a:spAutoFit/>
          </a:bodyPr>
          <a:lstStyle/>
          <a:p>
            <a:pPr algn="ctr"/>
            <a:r>
              <a:rPr lang="en-US" sz="2400" dirty="0" smtClean="0">
                <a:solidFill>
                  <a:srgbClr val="4D4D4D"/>
                </a:solidFill>
                <a:latin typeface="Arial" charset="0"/>
                <a:ea typeface="ＭＳ Ｐゴシック"/>
                <a:cs typeface="ＭＳ Ｐゴシック"/>
              </a:rPr>
              <a:t>GLOBAL ENTERPRISE-CLASS SUPPORT IN 145 COUNTRIES</a:t>
            </a:r>
            <a:endParaRPr lang="en-US" sz="2400" dirty="0">
              <a:solidFill>
                <a:srgbClr val="4D4D4D"/>
              </a:solidFill>
              <a:latin typeface="Arial" charset="0"/>
              <a:ea typeface="ＭＳ Ｐゴシック"/>
              <a:cs typeface="ＭＳ Ｐゴシック"/>
            </a:endParaRPr>
          </a:p>
        </p:txBody>
      </p:sp>
      <p:sp>
        <p:nvSpPr>
          <p:cNvPr id="9" name="TextBox 8"/>
          <p:cNvSpPr txBox="1">
            <a:spLocks noChangeArrowheads="1"/>
          </p:cNvSpPr>
          <p:nvPr/>
        </p:nvSpPr>
        <p:spPr bwMode="auto">
          <a:xfrm>
            <a:off x="280896" y="2292098"/>
            <a:ext cx="1263917" cy="403947"/>
          </a:xfrm>
          <a:prstGeom prst="rect">
            <a:avLst/>
          </a:prstGeom>
          <a:noFill/>
          <a:ln w="9525">
            <a:noFill/>
            <a:miter lim="800000"/>
            <a:headEnd/>
            <a:tailEnd/>
          </a:ln>
        </p:spPr>
        <p:txBody>
          <a:bodyPr wrap="square" lIns="34281" tIns="17140" rIns="34281" bIns="17140">
            <a:spAutoFit/>
          </a:bodyPr>
          <a:lstStyle/>
          <a:p>
            <a:r>
              <a:rPr lang="en-US" sz="2400" dirty="0" smtClean="0">
                <a:solidFill>
                  <a:srgbClr val="7F7F7F"/>
                </a:solidFill>
                <a:latin typeface="Arial" charset="0"/>
                <a:ea typeface="ＭＳ Ｐゴシック"/>
                <a:cs typeface="ＭＳ Ｐゴシック"/>
              </a:rPr>
              <a:t>BTRFS</a:t>
            </a:r>
            <a:endParaRPr lang="en-US" sz="2400" dirty="0">
              <a:solidFill>
                <a:srgbClr val="7F7F7F"/>
              </a:solidFill>
              <a:latin typeface="Arial" charset="0"/>
              <a:ea typeface="ＭＳ Ｐゴシック"/>
              <a:cs typeface="ＭＳ Ｐゴシック"/>
            </a:endParaRPr>
          </a:p>
        </p:txBody>
      </p:sp>
      <p:sp>
        <p:nvSpPr>
          <p:cNvPr id="10" name="TextBox 9"/>
          <p:cNvSpPr txBox="1">
            <a:spLocks noChangeArrowheads="1"/>
          </p:cNvSpPr>
          <p:nvPr/>
        </p:nvSpPr>
        <p:spPr bwMode="auto">
          <a:xfrm>
            <a:off x="357027" y="824463"/>
            <a:ext cx="2170416" cy="280836"/>
          </a:xfrm>
          <a:prstGeom prst="rect">
            <a:avLst/>
          </a:prstGeom>
          <a:noFill/>
          <a:ln w="9525">
            <a:noFill/>
            <a:miter lim="800000"/>
            <a:headEnd/>
            <a:tailEnd/>
          </a:ln>
        </p:spPr>
        <p:txBody>
          <a:bodyPr wrap="square" lIns="34281" tIns="17140" rIns="34281" bIns="17140">
            <a:spAutoFit/>
          </a:bodyPr>
          <a:lstStyle/>
          <a:p>
            <a:r>
              <a:rPr lang="en-US" sz="1600" dirty="0" smtClean="0">
                <a:solidFill>
                  <a:srgbClr val="7F7F7F"/>
                </a:solidFill>
                <a:latin typeface="Arial" charset="0"/>
                <a:ea typeface="ＭＳ Ｐゴシック"/>
                <a:cs typeface="ＭＳ Ｐゴシック"/>
              </a:rPr>
              <a:t>BEST PRACTICES</a:t>
            </a:r>
            <a:endParaRPr lang="en-US" sz="1600" dirty="0">
              <a:solidFill>
                <a:srgbClr val="7F7F7F"/>
              </a:solidFill>
              <a:latin typeface="Arial" charset="0"/>
              <a:ea typeface="ＭＳ Ｐゴシック"/>
              <a:cs typeface="ＭＳ Ｐゴシック"/>
            </a:endParaRPr>
          </a:p>
        </p:txBody>
      </p:sp>
      <p:sp>
        <p:nvSpPr>
          <p:cNvPr id="11" name="TextBox 10"/>
          <p:cNvSpPr txBox="1">
            <a:spLocks noChangeArrowheads="1"/>
          </p:cNvSpPr>
          <p:nvPr/>
        </p:nvSpPr>
        <p:spPr bwMode="auto">
          <a:xfrm>
            <a:off x="2024029" y="4068569"/>
            <a:ext cx="4048009" cy="280836"/>
          </a:xfrm>
          <a:prstGeom prst="rect">
            <a:avLst/>
          </a:prstGeom>
          <a:noFill/>
          <a:ln w="9525">
            <a:noFill/>
            <a:miter lim="800000"/>
            <a:headEnd/>
            <a:tailEnd/>
          </a:ln>
        </p:spPr>
        <p:txBody>
          <a:bodyPr wrap="square" lIns="34281" tIns="17140" rIns="34281" bIns="17140">
            <a:spAutoFit/>
          </a:bodyPr>
          <a:lstStyle/>
          <a:p>
            <a:r>
              <a:rPr lang="en-US" sz="1600" dirty="0" smtClean="0">
                <a:solidFill>
                  <a:srgbClr val="4D4D4D"/>
                </a:solidFill>
                <a:latin typeface="Arial" charset="0"/>
                <a:ea typeface="ＭＳ Ｐゴシック"/>
                <a:cs typeface="ＭＳ Ｐゴシック"/>
              </a:rPr>
              <a:t>SYSTEM &amp; OS FROM SAME VENDOR</a:t>
            </a:r>
            <a:endParaRPr lang="en-US" sz="1600" dirty="0">
              <a:solidFill>
                <a:srgbClr val="4D4D4D"/>
              </a:solidFill>
              <a:latin typeface="Arial" charset="0"/>
              <a:ea typeface="ＭＳ Ｐゴシック"/>
              <a:cs typeface="ＭＳ Ｐゴシック"/>
            </a:endParaRPr>
          </a:p>
        </p:txBody>
      </p:sp>
      <p:sp>
        <p:nvSpPr>
          <p:cNvPr id="12" name="TextBox 11"/>
          <p:cNvSpPr txBox="1">
            <a:spLocks noChangeArrowheads="1"/>
          </p:cNvSpPr>
          <p:nvPr/>
        </p:nvSpPr>
        <p:spPr bwMode="auto">
          <a:xfrm>
            <a:off x="7229242" y="309081"/>
            <a:ext cx="1642938" cy="650168"/>
          </a:xfrm>
          <a:prstGeom prst="rect">
            <a:avLst/>
          </a:prstGeom>
          <a:noFill/>
          <a:ln w="9525">
            <a:noFill/>
            <a:miter lim="800000"/>
            <a:headEnd/>
            <a:tailEnd/>
          </a:ln>
        </p:spPr>
        <p:txBody>
          <a:bodyPr wrap="square" lIns="34281" tIns="17140" rIns="34281" bIns="17140">
            <a:spAutoFit/>
          </a:bodyPr>
          <a:lstStyle/>
          <a:p>
            <a:r>
              <a:rPr lang="en-US" sz="2000" dirty="0" smtClean="0">
                <a:solidFill>
                  <a:srgbClr val="4D4D4D"/>
                </a:solidFill>
                <a:latin typeface="Arial" charset="0"/>
                <a:ea typeface="ＭＳ Ｐゴシック"/>
                <a:cs typeface="ＭＳ Ｐゴシック"/>
              </a:rPr>
              <a:t>DATA INTEGRITY</a:t>
            </a:r>
            <a:endParaRPr lang="en-US" sz="2000" dirty="0">
              <a:solidFill>
                <a:srgbClr val="4D4D4D"/>
              </a:solidFill>
              <a:latin typeface="Arial" charset="0"/>
              <a:ea typeface="ＭＳ Ｐゴシック"/>
              <a:cs typeface="ＭＳ Ｐゴシック"/>
            </a:endParaRPr>
          </a:p>
        </p:txBody>
      </p:sp>
      <p:sp>
        <p:nvSpPr>
          <p:cNvPr id="13" name="TextBox 12"/>
          <p:cNvSpPr txBox="1">
            <a:spLocks noChangeArrowheads="1"/>
          </p:cNvSpPr>
          <p:nvPr/>
        </p:nvSpPr>
        <p:spPr bwMode="auto">
          <a:xfrm>
            <a:off x="4450420" y="727820"/>
            <a:ext cx="2628497" cy="311614"/>
          </a:xfrm>
          <a:prstGeom prst="rect">
            <a:avLst/>
          </a:prstGeom>
          <a:noFill/>
          <a:ln w="9525">
            <a:noFill/>
            <a:miter lim="800000"/>
            <a:headEnd/>
            <a:tailEnd/>
          </a:ln>
        </p:spPr>
        <p:txBody>
          <a:bodyPr wrap="square" lIns="34281" tIns="17140" rIns="34281" bIns="17140">
            <a:spAutoFit/>
          </a:bodyPr>
          <a:lstStyle/>
          <a:p>
            <a:r>
              <a:rPr lang="en-US" sz="1800" dirty="0" smtClean="0">
                <a:solidFill>
                  <a:srgbClr val="7F7F7F"/>
                </a:solidFill>
                <a:latin typeface="Arial" charset="0"/>
                <a:ea typeface="ＭＳ Ｐゴシック"/>
                <a:cs typeface="ＭＳ Ｐゴシック"/>
              </a:rPr>
              <a:t>PREMIER BACKPORTS</a:t>
            </a:r>
            <a:endParaRPr lang="en-US" sz="1800" dirty="0">
              <a:solidFill>
                <a:srgbClr val="7F7F7F"/>
              </a:solidFill>
              <a:latin typeface="Arial" charset="0"/>
              <a:ea typeface="ＭＳ Ｐゴシック"/>
              <a:cs typeface="ＭＳ Ｐゴシック"/>
            </a:endParaRPr>
          </a:p>
        </p:txBody>
      </p:sp>
      <p:sp>
        <p:nvSpPr>
          <p:cNvPr id="14" name="TextBox 13"/>
          <p:cNvSpPr txBox="1">
            <a:spLocks noChangeArrowheads="1"/>
          </p:cNvSpPr>
          <p:nvPr/>
        </p:nvSpPr>
        <p:spPr bwMode="auto">
          <a:xfrm>
            <a:off x="283487" y="3213815"/>
            <a:ext cx="2100118" cy="1019500"/>
          </a:xfrm>
          <a:prstGeom prst="rect">
            <a:avLst/>
          </a:prstGeom>
          <a:noFill/>
          <a:ln w="9525">
            <a:noFill/>
            <a:miter lim="800000"/>
            <a:headEnd/>
            <a:tailEnd/>
          </a:ln>
        </p:spPr>
        <p:txBody>
          <a:bodyPr wrap="square" lIns="34281" tIns="17140" rIns="34281" bIns="17140">
            <a:spAutoFit/>
          </a:bodyPr>
          <a:lstStyle/>
          <a:p>
            <a:r>
              <a:rPr lang="en-US" sz="1600" dirty="0" smtClean="0">
                <a:solidFill>
                  <a:srgbClr val="7F7F7F"/>
                </a:solidFill>
                <a:latin typeface="Arial" charset="0"/>
                <a:ea typeface="ＭＳ Ｐゴシック"/>
                <a:cs typeface="ＭＳ Ｐゴシック"/>
              </a:rPr>
              <a:t>20,000+ DEVELOPERS AT ORACLE USE OARCLE LINUX</a:t>
            </a:r>
            <a:endParaRPr lang="en-US" sz="1600" dirty="0">
              <a:solidFill>
                <a:srgbClr val="7F7F7F"/>
              </a:solidFill>
              <a:latin typeface="Arial" charset="0"/>
              <a:ea typeface="ＭＳ Ｐゴシック"/>
              <a:cs typeface="ＭＳ Ｐゴシック"/>
            </a:endParaRPr>
          </a:p>
        </p:txBody>
      </p:sp>
      <p:sp>
        <p:nvSpPr>
          <p:cNvPr id="15" name="TextBox 14"/>
          <p:cNvSpPr txBox="1">
            <a:spLocks noChangeArrowheads="1"/>
          </p:cNvSpPr>
          <p:nvPr/>
        </p:nvSpPr>
        <p:spPr bwMode="auto">
          <a:xfrm>
            <a:off x="6305464" y="3886482"/>
            <a:ext cx="2324831" cy="588613"/>
          </a:xfrm>
          <a:prstGeom prst="rect">
            <a:avLst/>
          </a:prstGeom>
          <a:noFill/>
          <a:ln w="9525">
            <a:noFill/>
            <a:miter lim="800000"/>
            <a:headEnd/>
            <a:tailEnd/>
          </a:ln>
        </p:spPr>
        <p:txBody>
          <a:bodyPr wrap="square" lIns="34281" tIns="17140" rIns="34281" bIns="17140">
            <a:spAutoFit/>
          </a:bodyPr>
          <a:lstStyle/>
          <a:p>
            <a:pPr algn="ctr"/>
            <a:r>
              <a:rPr lang="en-US" sz="1800" dirty="0" smtClean="0">
                <a:solidFill>
                  <a:srgbClr val="C9C9C9">
                    <a:lumMod val="75000"/>
                  </a:srgbClr>
                </a:solidFill>
                <a:latin typeface="Arial" charset="0"/>
                <a:ea typeface="ＭＳ Ｐゴシック"/>
                <a:cs typeface="ＭＳ Ｐゴシック"/>
              </a:rPr>
              <a:t>ORACLE VALIDATED CONFIGURATIONS</a:t>
            </a:r>
            <a:endParaRPr lang="en-US" sz="1800" dirty="0">
              <a:solidFill>
                <a:srgbClr val="C9C9C9">
                  <a:lumMod val="75000"/>
                </a:srgbClr>
              </a:solidFill>
              <a:latin typeface="Arial" charset="0"/>
              <a:ea typeface="ＭＳ Ｐゴシック"/>
              <a:cs typeface="ＭＳ Ｐゴシック"/>
            </a:endParaRPr>
          </a:p>
        </p:txBody>
      </p:sp>
      <p:sp>
        <p:nvSpPr>
          <p:cNvPr id="16" name="TextBox 15"/>
          <p:cNvSpPr txBox="1">
            <a:spLocks noChangeArrowheads="1"/>
          </p:cNvSpPr>
          <p:nvPr/>
        </p:nvSpPr>
        <p:spPr bwMode="auto">
          <a:xfrm>
            <a:off x="143894" y="1423891"/>
            <a:ext cx="3071597" cy="650168"/>
          </a:xfrm>
          <a:prstGeom prst="rect">
            <a:avLst/>
          </a:prstGeom>
          <a:noFill/>
          <a:ln w="9525">
            <a:noFill/>
            <a:miter lim="800000"/>
            <a:headEnd/>
            <a:tailEnd/>
          </a:ln>
        </p:spPr>
        <p:txBody>
          <a:bodyPr wrap="square" lIns="34281" tIns="17140" rIns="34281" bIns="17140">
            <a:spAutoFit/>
          </a:bodyPr>
          <a:lstStyle/>
          <a:p>
            <a:r>
              <a:rPr lang="en-US" sz="2000" dirty="0" smtClean="0">
                <a:solidFill>
                  <a:srgbClr val="4D4D4D"/>
                </a:solidFill>
                <a:latin typeface="Arial" charset="0"/>
                <a:ea typeface="ＭＳ Ｐゴシック"/>
                <a:cs typeface="ＭＳ Ｐゴシック"/>
              </a:rPr>
              <a:t>KSPLICE ZERO DOWNTIME UPDATES</a:t>
            </a:r>
            <a:endParaRPr lang="en-US" sz="2000" dirty="0">
              <a:solidFill>
                <a:srgbClr val="4D4D4D"/>
              </a:solidFill>
              <a:latin typeface="Arial" charset="0"/>
              <a:ea typeface="ＭＳ Ｐゴシック"/>
              <a:cs typeface="ＭＳ Ｐゴシック"/>
            </a:endParaRPr>
          </a:p>
        </p:txBody>
      </p:sp>
      <p:sp>
        <p:nvSpPr>
          <p:cNvPr id="17" name="TextBox 16"/>
          <p:cNvSpPr txBox="1">
            <a:spLocks noChangeArrowheads="1"/>
          </p:cNvSpPr>
          <p:nvPr/>
        </p:nvSpPr>
        <p:spPr bwMode="auto">
          <a:xfrm>
            <a:off x="2434977" y="3523861"/>
            <a:ext cx="5003513" cy="342391"/>
          </a:xfrm>
          <a:prstGeom prst="rect">
            <a:avLst/>
          </a:prstGeom>
          <a:noFill/>
          <a:ln w="9525">
            <a:noFill/>
            <a:miter lim="800000"/>
            <a:headEnd/>
            <a:tailEnd/>
          </a:ln>
        </p:spPr>
        <p:txBody>
          <a:bodyPr wrap="square" lIns="34281" tIns="17140" rIns="34281" bIns="17140">
            <a:spAutoFit/>
          </a:bodyPr>
          <a:lstStyle/>
          <a:p>
            <a:r>
              <a:rPr lang="en-US" sz="2000" dirty="0" smtClean="0">
                <a:solidFill>
                  <a:srgbClr val="4D4D4D"/>
                </a:solidFill>
                <a:latin typeface="Arial" charset="0"/>
                <a:ea typeface="ＭＳ Ｐゴシック"/>
                <a:cs typeface="ＭＳ Ｐゴシック"/>
              </a:rPr>
              <a:t>UNBREAKABLE ENTERPRISE KERNEL</a:t>
            </a:r>
            <a:endParaRPr lang="en-US" sz="2000" dirty="0">
              <a:solidFill>
                <a:srgbClr val="4D4D4D"/>
              </a:solidFill>
              <a:latin typeface="Arial" charset="0"/>
              <a:ea typeface="ＭＳ Ｐゴシック"/>
              <a:cs typeface="ＭＳ Ｐゴシック"/>
            </a:endParaRPr>
          </a:p>
        </p:txBody>
      </p:sp>
      <p:sp>
        <p:nvSpPr>
          <p:cNvPr id="18" name="TextBox 17"/>
          <p:cNvSpPr txBox="1">
            <a:spLocks noChangeArrowheads="1"/>
          </p:cNvSpPr>
          <p:nvPr/>
        </p:nvSpPr>
        <p:spPr bwMode="auto">
          <a:xfrm>
            <a:off x="6991457" y="3166046"/>
            <a:ext cx="1464174" cy="280836"/>
          </a:xfrm>
          <a:prstGeom prst="rect">
            <a:avLst/>
          </a:prstGeom>
          <a:noFill/>
          <a:ln w="9525">
            <a:noFill/>
            <a:miter lim="800000"/>
            <a:headEnd/>
            <a:tailEnd/>
          </a:ln>
        </p:spPr>
        <p:txBody>
          <a:bodyPr wrap="square" lIns="34281" tIns="17140" rIns="34281" bIns="17140">
            <a:spAutoFit/>
          </a:bodyPr>
          <a:lstStyle/>
          <a:p>
            <a:r>
              <a:rPr lang="en-US" sz="1600" dirty="0" smtClean="0">
                <a:solidFill>
                  <a:srgbClr val="4D4D4D"/>
                </a:solidFill>
                <a:latin typeface="Arial" charset="0"/>
                <a:ea typeface="ＭＳ Ｐゴシック"/>
                <a:cs typeface="ＭＳ Ｐゴシック"/>
              </a:rPr>
              <a:t>CLUSTERING</a:t>
            </a:r>
            <a:endParaRPr lang="en-US" sz="1600" dirty="0">
              <a:solidFill>
                <a:srgbClr val="4D4D4D"/>
              </a:solidFill>
              <a:latin typeface="Arial" charset="0"/>
              <a:ea typeface="ＭＳ Ｐゴシック"/>
              <a:cs typeface="ＭＳ Ｐゴシック"/>
            </a:endParaRPr>
          </a:p>
        </p:txBody>
      </p:sp>
      <p:sp>
        <p:nvSpPr>
          <p:cNvPr id="19" name="TextBox 18"/>
          <p:cNvSpPr txBox="1">
            <a:spLocks noChangeArrowheads="1"/>
          </p:cNvSpPr>
          <p:nvPr/>
        </p:nvSpPr>
        <p:spPr bwMode="auto">
          <a:xfrm>
            <a:off x="1062258" y="2814415"/>
            <a:ext cx="1362890" cy="342391"/>
          </a:xfrm>
          <a:prstGeom prst="rect">
            <a:avLst/>
          </a:prstGeom>
          <a:noFill/>
          <a:ln w="9525">
            <a:noFill/>
            <a:miter lim="800000"/>
            <a:headEnd/>
            <a:tailEnd/>
          </a:ln>
        </p:spPr>
        <p:txBody>
          <a:bodyPr wrap="square" lIns="34281" tIns="17140" rIns="34281" bIns="17140">
            <a:spAutoFit/>
          </a:bodyPr>
          <a:lstStyle/>
          <a:p>
            <a:r>
              <a:rPr lang="en-US" sz="2000" dirty="0" smtClean="0">
                <a:solidFill>
                  <a:srgbClr val="4D4D4D"/>
                </a:solidFill>
                <a:latin typeface="Arial" charset="0"/>
                <a:ea typeface="ＭＳ Ｐゴシック"/>
                <a:cs typeface="ＭＳ Ｐゴシック"/>
              </a:rPr>
              <a:t>EXADATA</a:t>
            </a:r>
            <a:endParaRPr lang="en-US" sz="2000" dirty="0">
              <a:solidFill>
                <a:srgbClr val="4D4D4D"/>
              </a:solidFill>
              <a:latin typeface="Arial" charset="0"/>
              <a:ea typeface="ＭＳ Ｐゴシック"/>
              <a:cs typeface="ＭＳ Ｐゴシック"/>
            </a:endParaRPr>
          </a:p>
        </p:txBody>
      </p:sp>
      <p:sp>
        <p:nvSpPr>
          <p:cNvPr id="20" name="TextBox 19"/>
          <p:cNvSpPr txBox="1">
            <a:spLocks noChangeArrowheads="1"/>
          </p:cNvSpPr>
          <p:nvPr/>
        </p:nvSpPr>
        <p:spPr bwMode="auto">
          <a:xfrm>
            <a:off x="7085163" y="1130157"/>
            <a:ext cx="1093073" cy="250058"/>
          </a:xfrm>
          <a:prstGeom prst="rect">
            <a:avLst/>
          </a:prstGeom>
          <a:noFill/>
          <a:ln w="9525">
            <a:noFill/>
            <a:miter lim="800000"/>
            <a:headEnd/>
            <a:tailEnd/>
          </a:ln>
        </p:spPr>
        <p:txBody>
          <a:bodyPr wrap="square" lIns="34281" tIns="17140" rIns="34281" bIns="17140">
            <a:spAutoFit/>
          </a:bodyPr>
          <a:lstStyle/>
          <a:p>
            <a:r>
              <a:rPr lang="en-US" sz="1400" dirty="0" smtClean="0">
                <a:solidFill>
                  <a:srgbClr val="4D4D4D"/>
                </a:solidFill>
                <a:latin typeface="Arial" charset="0"/>
                <a:ea typeface="ＭＳ Ｐゴシック"/>
                <a:cs typeface="ＭＳ Ｐゴシック"/>
              </a:rPr>
              <a:t>EXALOGIC</a:t>
            </a:r>
            <a:endParaRPr lang="en-US" sz="1400" dirty="0">
              <a:solidFill>
                <a:srgbClr val="4D4D4D"/>
              </a:solidFill>
              <a:latin typeface="Arial" charset="0"/>
              <a:ea typeface="ＭＳ Ｐゴシック"/>
              <a:cs typeface="ＭＳ Ｐゴシック"/>
            </a:endParaRPr>
          </a:p>
        </p:txBody>
      </p:sp>
      <p:sp>
        <p:nvSpPr>
          <p:cNvPr id="21" name="TextBox 20"/>
          <p:cNvSpPr txBox="1">
            <a:spLocks noChangeArrowheads="1"/>
          </p:cNvSpPr>
          <p:nvPr/>
        </p:nvSpPr>
        <p:spPr bwMode="auto">
          <a:xfrm>
            <a:off x="7602859" y="2578826"/>
            <a:ext cx="1366480" cy="403947"/>
          </a:xfrm>
          <a:prstGeom prst="rect">
            <a:avLst/>
          </a:prstGeom>
          <a:noFill/>
          <a:ln w="9525">
            <a:noFill/>
            <a:miter lim="800000"/>
            <a:headEnd/>
            <a:tailEnd/>
          </a:ln>
        </p:spPr>
        <p:txBody>
          <a:bodyPr wrap="square" lIns="34281" tIns="17140" rIns="34281" bIns="17140">
            <a:spAutoFit/>
          </a:bodyPr>
          <a:lstStyle/>
          <a:p>
            <a:r>
              <a:rPr lang="en-US" sz="1200" dirty="0" smtClean="0">
                <a:solidFill>
                  <a:srgbClr val="4D4D4D"/>
                </a:solidFill>
                <a:latin typeface="Arial" charset="0"/>
                <a:ea typeface="ＭＳ Ｐゴシック"/>
                <a:cs typeface="ＭＳ Ｐゴシック"/>
              </a:rPr>
              <a:t>FAST, MODERN, RELIABLE LINUX</a:t>
            </a:r>
            <a:endParaRPr lang="en-US" sz="1200" dirty="0">
              <a:solidFill>
                <a:srgbClr val="4D4D4D"/>
              </a:solidFill>
              <a:latin typeface="Arial" charset="0"/>
              <a:ea typeface="ＭＳ Ｐゴシック"/>
              <a:cs typeface="ＭＳ Ｐゴシック"/>
            </a:endParaRPr>
          </a:p>
        </p:txBody>
      </p:sp>
      <p:sp>
        <p:nvSpPr>
          <p:cNvPr id="22" name="TextBox 21"/>
          <p:cNvSpPr txBox="1">
            <a:spLocks noChangeArrowheads="1"/>
          </p:cNvSpPr>
          <p:nvPr/>
        </p:nvSpPr>
        <p:spPr bwMode="auto">
          <a:xfrm>
            <a:off x="2768296" y="1518863"/>
            <a:ext cx="1495479" cy="250058"/>
          </a:xfrm>
          <a:prstGeom prst="rect">
            <a:avLst/>
          </a:prstGeom>
          <a:noFill/>
          <a:ln w="9525">
            <a:noFill/>
            <a:miter lim="800000"/>
            <a:headEnd/>
            <a:tailEnd/>
          </a:ln>
        </p:spPr>
        <p:txBody>
          <a:bodyPr wrap="square" lIns="34281" tIns="17140" rIns="34281" bIns="17140">
            <a:spAutoFit/>
          </a:bodyPr>
          <a:lstStyle/>
          <a:p>
            <a:r>
              <a:rPr lang="en-US" sz="1400" dirty="0" smtClean="0">
                <a:solidFill>
                  <a:srgbClr val="4D4D4D"/>
                </a:solidFill>
                <a:latin typeface="Arial" charset="0"/>
                <a:ea typeface="ＭＳ Ｐゴシック"/>
                <a:cs typeface="ＭＳ Ｐゴシック"/>
              </a:rPr>
              <a:t>MANAGEMENT</a:t>
            </a:r>
            <a:endParaRPr lang="en-US" sz="1400" dirty="0">
              <a:solidFill>
                <a:srgbClr val="4D4D4D"/>
              </a:solidFill>
              <a:latin typeface="Arial" charset="0"/>
              <a:ea typeface="ＭＳ Ｐゴシック"/>
              <a:cs typeface="ＭＳ Ｐゴシック"/>
            </a:endParaRPr>
          </a:p>
        </p:txBody>
      </p:sp>
      <p:sp>
        <p:nvSpPr>
          <p:cNvPr id="23" name="TextBox 22"/>
          <p:cNvSpPr txBox="1">
            <a:spLocks noChangeArrowheads="1"/>
          </p:cNvSpPr>
          <p:nvPr/>
        </p:nvSpPr>
        <p:spPr bwMode="auto">
          <a:xfrm>
            <a:off x="2047453" y="1043081"/>
            <a:ext cx="3120887" cy="403947"/>
          </a:xfrm>
          <a:prstGeom prst="rect">
            <a:avLst/>
          </a:prstGeom>
          <a:noFill/>
          <a:ln w="9525">
            <a:noFill/>
            <a:miter lim="800000"/>
            <a:headEnd/>
            <a:tailEnd/>
          </a:ln>
        </p:spPr>
        <p:txBody>
          <a:bodyPr wrap="square" lIns="34281" tIns="17140" rIns="34281" bIns="17140">
            <a:spAutoFit/>
          </a:bodyPr>
          <a:lstStyle/>
          <a:p>
            <a:r>
              <a:rPr lang="en-US" sz="2400" dirty="0" smtClean="0">
                <a:solidFill>
                  <a:srgbClr val="7F7F7F"/>
                </a:solidFill>
                <a:latin typeface="Arial" charset="0"/>
                <a:ea typeface="ＭＳ Ｐゴシック"/>
                <a:cs typeface="ＭＳ Ｐゴシック"/>
              </a:rPr>
              <a:t>#1 LINUX DATABASE</a:t>
            </a:r>
            <a:endParaRPr lang="en-US" sz="2400" dirty="0">
              <a:solidFill>
                <a:srgbClr val="7F7F7F"/>
              </a:solidFill>
              <a:latin typeface="Arial" charset="0"/>
              <a:ea typeface="ＭＳ Ｐゴシック"/>
              <a:cs typeface="ＭＳ Ｐゴシック"/>
            </a:endParaRPr>
          </a:p>
        </p:txBody>
      </p:sp>
      <p:sp>
        <p:nvSpPr>
          <p:cNvPr id="24" name="TextBox 23"/>
          <p:cNvSpPr txBox="1">
            <a:spLocks noChangeArrowheads="1"/>
          </p:cNvSpPr>
          <p:nvPr/>
        </p:nvSpPr>
        <p:spPr bwMode="auto">
          <a:xfrm>
            <a:off x="5299641" y="1297021"/>
            <a:ext cx="1498724" cy="280836"/>
          </a:xfrm>
          <a:prstGeom prst="rect">
            <a:avLst/>
          </a:prstGeom>
          <a:noFill/>
          <a:ln w="9525">
            <a:noFill/>
            <a:miter lim="800000"/>
            <a:headEnd/>
            <a:tailEnd/>
          </a:ln>
        </p:spPr>
        <p:txBody>
          <a:bodyPr wrap="square" lIns="34281" tIns="17140" rIns="34281" bIns="17140">
            <a:spAutoFit/>
          </a:bodyPr>
          <a:lstStyle/>
          <a:p>
            <a:r>
              <a:rPr lang="en-US" sz="1600" dirty="0" smtClean="0">
                <a:solidFill>
                  <a:srgbClr val="4D4D4D"/>
                </a:solidFill>
                <a:latin typeface="Arial" charset="0"/>
                <a:ea typeface="ＭＳ Ｐゴシック"/>
                <a:cs typeface="ＭＳ Ｐゴシック"/>
              </a:rPr>
              <a:t>LOWER COST</a:t>
            </a:r>
            <a:endParaRPr lang="en-US" sz="1600" dirty="0">
              <a:solidFill>
                <a:srgbClr val="4D4D4D"/>
              </a:solidFill>
              <a:latin typeface="Arial" charset="0"/>
              <a:ea typeface="ＭＳ Ｐゴシック"/>
              <a:cs typeface="ＭＳ Ｐゴシック"/>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fltVal val="0"/>
                                          </p:val>
                                        </p:tav>
                                        <p:tav tm="100000">
                                          <p:val>
                                            <p:strVal val="#ppt_w"/>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Effect transition="in" filter="fade">
                                      <p:cBhvr>
                                        <p:cTn id="19" dur="2000"/>
                                        <p:tgtEl>
                                          <p:spTgt spid="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000" fill="hold"/>
                                        <p:tgtEl>
                                          <p:spTgt spid="13"/>
                                        </p:tgtEl>
                                        <p:attrNameLst>
                                          <p:attrName>ppt_w</p:attrName>
                                        </p:attrNameLst>
                                      </p:cBhvr>
                                      <p:tavLst>
                                        <p:tav tm="0">
                                          <p:val>
                                            <p:fltVal val="0"/>
                                          </p:val>
                                        </p:tav>
                                        <p:tav tm="100000">
                                          <p:val>
                                            <p:strVal val="#ppt_w"/>
                                          </p:val>
                                        </p:tav>
                                      </p:tavLst>
                                    </p:anim>
                                    <p:anim calcmode="lin" valueType="num">
                                      <p:cBhvr>
                                        <p:cTn id="28" dur="2000" fill="hold"/>
                                        <p:tgtEl>
                                          <p:spTgt spid="13"/>
                                        </p:tgtEl>
                                        <p:attrNameLst>
                                          <p:attrName>ppt_h</p:attrName>
                                        </p:attrNameLst>
                                      </p:cBhvr>
                                      <p:tavLst>
                                        <p:tav tm="0">
                                          <p:val>
                                            <p:fltVal val="0"/>
                                          </p:val>
                                        </p:tav>
                                        <p:tav tm="100000">
                                          <p:val>
                                            <p:strVal val="#ppt_h"/>
                                          </p:val>
                                        </p:tav>
                                      </p:tavLst>
                                    </p:anim>
                                    <p:animEffect transition="in" filter="fade">
                                      <p:cBhvr>
                                        <p:cTn id="29" dur="2000"/>
                                        <p:tgtEl>
                                          <p:spTgt spid="1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Effect transition="in" filter="fade">
                                      <p:cBhvr>
                                        <p:cTn id="39" dur="2000"/>
                                        <p:tgtEl>
                                          <p:spTgt spid="10"/>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Effect transition="in" filter="fade">
                                      <p:cBhvr>
                                        <p:cTn id="44" dur="1000"/>
                                        <p:tgtEl>
                                          <p:spTgt spid="9"/>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Effect transition="in" filter="fade">
                                      <p:cBhvr>
                                        <p:cTn id="49" dur="1000"/>
                                        <p:tgtEl>
                                          <p:spTgt spid="18"/>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2000" fill="hold"/>
                                        <p:tgtEl>
                                          <p:spTgt spid="19"/>
                                        </p:tgtEl>
                                        <p:attrNameLst>
                                          <p:attrName>ppt_w</p:attrName>
                                        </p:attrNameLst>
                                      </p:cBhvr>
                                      <p:tavLst>
                                        <p:tav tm="0">
                                          <p:val>
                                            <p:fltVal val="0"/>
                                          </p:val>
                                        </p:tav>
                                        <p:tav tm="100000">
                                          <p:val>
                                            <p:strVal val="#ppt_w"/>
                                          </p:val>
                                        </p:tav>
                                      </p:tavLst>
                                    </p:anim>
                                    <p:anim calcmode="lin" valueType="num">
                                      <p:cBhvr>
                                        <p:cTn id="53" dur="2000" fill="hold"/>
                                        <p:tgtEl>
                                          <p:spTgt spid="19"/>
                                        </p:tgtEl>
                                        <p:attrNameLst>
                                          <p:attrName>ppt_h</p:attrName>
                                        </p:attrNameLst>
                                      </p:cBhvr>
                                      <p:tavLst>
                                        <p:tav tm="0">
                                          <p:val>
                                            <p:fltVal val="0"/>
                                          </p:val>
                                        </p:tav>
                                        <p:tav tm="100000">
                                          <p:val>
                                            <p:strVal val="#ppt_h"/>
                                          </p:val>
                                        </p:tav>
                                      </p:tavLst>
                                    </p:anim>
                                    <p:animEffect transition="in" filter="fade">
                                      <p:cBhvr>
                                        <p:cTn id="54" dur="2000"/>
                                        <p:tgtEl>
                                          <p:spTgt spid="19"/>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2000" fill="hold"/>
                                        <p:tgtEl>
                                          <p:spTgt spid="7"/>
                                        </p:tgtEl>
                                        <p:attrNameLst>
                                          <p:attrName>ppt_w</p:attrName>
                                        </p:attrNameLst>
                                      </p:cBhvr>
                                      <p:tavLst>
                                        <p:tav tm="0">
                                          <p:val>
                                            <p:fltVal val="0"/>
                                          </p:val>
                                        </p:tav>
                                        <p:tav tm="100000">
                                          <p:val>
                                            <p:strVal val="#ppt_w"/>
                                          </p:val>
                                        </p:tav>
                                      </p:tavLst>
                                    </p:anim>
                                    <p:anim calcmode="lin" valueType="num">
                                      <p:cBhvr>
                                        <p:cTn id="58" dur="2000" fill="hold"/>
                                        <p:tgtEl>
                                          <p:spTgt spid="7"/>
                                        </p:tgtEl>
                                        <p:attrNameLst>
                                          <p:attrName>ppt_h</p:attrName>
                                        </p:attrNameLst>
                                      </p:cBhvr>
                                      <p:tavLst>
                                        <p:tav tm="0">
                                          <p:val>
                                            <p:fltVal val="0"/>
                                          </p:val>
                                        </p:tav>
                                        <p:tav tm="100000">
                                          <p:val>
                                            <p:strVal val="#ppt_h"/>
                                          </p:val>
                                        </p:tav>
                                      </p:tavLst>
                                    </p:anim>
                                    <p:animEffect transition="in" filter="fade">
                                      <p:cBhvr>
                                        <p:cTn id="59" dur="2000"/>
                                        <p:tgtEl>
                                          <p:spTgt spid="7"/>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2000" fill="hold"/>
                                        <p:tgtEl>
                                          <p:spTgt spid="15"/>
                                        </p:tgtEl>
                                        <p:attrNameLst>
                                          <p:attrName>ppt_w</p:attrName>
                                        </p:attrNameLst>
                                      </p:cBhvr>
                                      <p:tavLst>
                                        <p:tav tm="0">
                                          <p:val>
                                            <p:fltVal val="0"/>
                                          </p:val>
                                        </p:tav>
                                        <p:tav tm="100000">
                                          <p:val>
                                            <p:strVal val="#ppt_w"/>
                                          </p:val>
                                        </p:tav>
                                      </p:tavLst>
                                    </p:anim>
                                    <p:anim calcmode="lin" valueType="num">
                                      <p:cBhvr>
                                        <p:cTn id="63" dur="2000" fill="hold"/>
                                        <p:tgtEl>
                                          <p:spTgt spid="15"/>
                                        </p:tgtEl>
                                        <p:attrNameLst>
                                          <p:attrName>ppt_h</p:attrName>
                                        </p:attrNameLst>
                                      </p:cBhvr>
                                      <p:tavLst>
                                        <p:tav tm="0">
                                          <p:val>
                                            <p:fltVal val="0"/>
                                          </p:val>
                                        </p:tav>
                                        <p:tav tm="100000">
                                          <p:val>
                                            <p:strVal val="#ppt_h"/>
                                          </p:val>
                                        </p:tav>
                                      </p:tavLst>
                                    </p:anim>
                                    <p:animEffect transition="in" filter="fade">
                                      <p:cBhvr>
                                        <p:cTn id="64" dur="2000"/>
                                        <p:tgtEl>
                                          <p:spTgt spid="1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Effect transition="in" filter="fade">
                                      <p:cBhvr>
                                        <p:cTn id="69" dur="1000"/>
                                        <p:tgtEl>
                                          <p:spTgt spid="14"/>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Effect transition="in" filter="fade">
                                      <p:cBhvr>
                                        <p:cTn id="74" dur="1000"/>
                                        <p:tgtEl>
                                          <p:spTgt spid="20"/>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Effect transition="in" filter="fade">
                                      <p:cBhvr>
                                        <p:cTn id="79" dur="1000"/>
                                        <p:tgtEl>
                                          <p:spTgt spid="17"/>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2000" fill="hold"/>
                                        <p:tgtEl>
                                          <p:spTgt spid="21"/>
                                        </p:tgtEl>
                                        <p:attrNameLst>
                                          <p:attrName>ppt_w</p:attrName>
                                        </p:attrNameLst>
                                      </p:cBhvr>
                                      <p:tavLst>
                                        <p:tav tm="0">
                                          <p:val>
                                            <p:fltVal val="0"/>
                                          </p:val>
                                        </p:tav>
                                        <p:tav tm="100000">
                                          <p:val>
                                            <p:strVal val="#ppt_w"/>
                                          </p:val>
                                        </p:tav>
                                      </p:tavLst>
                                    </p:anim>
                                    <p:anim calcmode="lin" valueType="num">
                                      <p:cBhvr>
                                        <p:cTn id="83" dur="2000" fill="hold"/>
                                        <p:tgtEl>
                                          <p:spTgt spid="21"/>
                                        </p:tgtEl>
                                        <p:attrNameLst>
                                          <p:attrName>ppt_h</p:attrName>
                                        </p:attrNameLst>
                                      </p:cBhvr>
                                      <p:tavLst>
                                        <p:tav tm="0">
                                          <p:val>
                                            <p:fltVal val="0"/>
                                          </p:val>
                                        </p:tav>
                                        <p:tav tm="100000">
                                          <p:val>
                                            <p:strVal val="#ppt_h"/>
                                          </p:val>
                                        </p:tav>
                                      </p:tavLst>
                                    </p:anim>
                                    <p:animEffect transition="in" filter="fade">
                                      <p:cBhvr>
                                        <p:cTn id="84" dur="2000"/>
                                        <p:tgtEl>
                                          <p:spTgt spid="21"/>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2000" fill="hold"/>
                                        <p:tgtEl>
                                          <p:spTgt spid="11"/>
                                        </p:tgtEl>
                                        <p:attrNameLst>
                                          <p:attrName>ppt_w</p:attrName>
                                        </p:attrNameLst>
                                      </p:cBhvr>
                                      <p:tavLst>
                                        <p:tav tm="0">
                                          <p:val>
                                            <p:fltVal val="0"/>
                                          </p:val>
                                        </p:tav>
                                        <p:tav tm="100000">
                                          <p:val>
                                            <p:strVal val="#ppt_w"/>
                                          </p:val>
                                        </p:tav>
                                      </p:tavLst>
                                    </p:anim>
                                    <p:anim calcmode="lin" valueType="num">
                                      <p:cBhvr>
                                        <p:cTn id="88" dur="2000" fill="hold"/>
                                        <p:tgtEl>
                                          <p:spTgt spid="11"/>
                                        </p:tgtEl>
                                        <p:attrNameLst>
                                          <p:attrName>ppt_h</p:attrName>
                                        </p:attrNameLst>
                                      </p:cBhvr>
                                      <p:tavLst>
                                        <p:tav tm="0">
                                          <p:val>
                                            <p:fltVal val="0"/>
                                          </p:val>
                                        </p:tav>
                                        <p:tav tm="100000">
                                          <p:val>
                                            <p:strVal val="#ppt_h"/>
                                          </p:val>
                                        </p:tav>
                                      </p:tavLst>
                                    </p:anim>
                                    <p:animEffect transition="in" filter="fade">
                                      <p:cBhvr>
                                        <p:cTn id="89" dur="2000"/>
                                        <p:tgtEl>
                                          <p:spTgt spid="11"/>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1000" fill="hold"/>
                                        <p:tgtEl>
                                          <p:spTgt spid="22"/>
                                        </p:tgtEl>
                                        <p:attrNameLst>
                                          <p:attrName>ppt_w</p:attrName>
                                        </p:attrNameLst>
                                      </p:cBhvr>
                                      <p:tavLst>
                                        <p:tav tm="0">
                                          <p:val>
                                            <p:fltVal val="0"/>
                                          </p:val>
                                        </p:tav>
                                        <p:tav tm="100000">
                                          <p:val>
                                            <p:strVal val="#ppt_w"/>
                                          </p:val>
                                        </p:tav>
                                      </p:tavLst>
                                    </p:anim>
                                    <p:anim calcmode="lin" valueType="num">
                                      <p:cBhvr>
                                        <p:cTn id="93" dur="1000" fill="hold"/>
                                        <p:tgtEl>
                                          <p:spTgt spid="22"/>
                                        </p:tgtEl>
                                        <p:attrNameLst>
                                          <p:attrName>ppt_h</p:attrName>
                                        </p:attrNameLst>
                                      </p:cBhvr>
                                      <p:tavLst>
                                        <p:tav tm="0">
                                          <p:val>
                                            <p:fltVal val="0"/>
                                          </p:val>
                                        </p:tav>
                                        <p:tav tm="100000">
                                          <p:val>
                                            <p:strVal val="#ppt_h"/>
                                          </p:val>
                                        </p:tav>
                                      </p:tavLst>
                                    </p:anim>
                                    <p:animEffect transition="in" filter="fade">
                                      <p:cBhvr>
                                        <p:cTn id="94" dur="1000"/>
                                        <p:tgtEl>
                                          <p:spTgt spid="22"/>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Effect transition="in" filter="fade">
                                      <p:cBhvr>
                                        <p:cTn id="99" dur="1000"/>
                                        <p:tgtEl>
                                          <p:spTgt spid="23"/>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2000" fill="hold"/>
                                        <p:tgtEl>
                                          <p:spTgt spid="24"/>
                                        </p:tgtEl>
                                        <p:attrNameLst>
                                          <p:attrName>ppt_w</p:attrName>
                                        </p:attrNameLst>
                                      </p:cBhvr>
                                      <p:tavLst>
                                        <p:tav tm="0">
                                          <p:val>
                                            <p:fltVal val="0"/>
                                          </p:val>
                                        </p:tav>
                                        <p:tav tm="100000">
                                          <p:val>
                                            <p:strVal val="#ppt_w"/>
                                          </p:val>
                                        </p:tav>
                                      </p:tavLst>
                                    </p:anim>
                                    <p:anim calcmode="lin" valueType="num">
                                      <p:cBhvr>
                                        <p:cTn id="103" dur="2000" fill="hold"/>
                                        <p:tgtEl>
                                          <p:spTgt spid="24"/>
                                        </p:tgtEl>
                                        <p:attrNameLst>
                                          <p:attrName>ppt_h</p:attrName>
                                        </p:attrNameLst>
                                      </p:cBhvr>
                                      <p:tavLst>
                                        <p:tav tm="0">
                                          <p:val>
                                            <p:fltVal val="0"/>
                                          </p:val>
                                        </p:tav>
                                        <p:tav tm="100000">
                                          <p:val>
                                            <p:strVal val="#ppt_h"/>
                                          </p:val>
                                        </p:tav>
                                      </p:tavLst>
                                    </p:anim>
                                    <p:animEffect transition="in" filter="fade">
                                      <p:cBhvr>
                                        <p:cTn id="10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D:\Linux\Customers\Logos\stlouismetro.jpg"/>
          <p:cNvPicPr>
            <a:picLocks noChangeAspect="1" noChangeArrowheads="1"/>
          </p:cNvPicPr>
          <p:nvPr/>
        </p:nvPicPr>
        <p:blipFill>
          <a:blip r:embed="rId4"/>
          <a:srcRect/>
          <a:stretch>
            <a:fillRect/>
          </a:stretch>
        </p:blipFill>
        <p:spPr bwMode="auto">
          <a:xfrm>
            <a:off x="3048000" y="800121"/>
            <a:ext cx="990600" cy="650081"/>
          </a:xfrm>
          <a:prstGeom prst="rect">
            <a:avLst/>
          </a:prstGeom>
          <a:noFill/>
        </p:spPr>
      </p:pic>
      <p:pic>
        <p:nvPicPr>
          <p:cNvPr id="172035" name="Picture 3" descr="D:\Oracle\Graphics &amp; Screenshots\papajohns.gif"/>
          <p:cNvPicPr>
            <a:picLocks noChangeAspect="1" noChangeArrowheads="1"/>
          </p:cNvPicPr>
          <p:nvPr/>
        </p:nvPicPr>
        <p:blipFill>
          <a:blip r:embed="rId5"/>
          <a:srcRect/>
          <a:stretch>
            <a:fillRect/>
          </a:stretch>
        </p:blipFill>
        <p:spPr bwMode="auto">
          <a:xfrm>
            <a:off x="7772428" y="3486170"/>
            <a:ext cx="923925" cy="396479"/>
          </a:xfrm>
          <a:prstGeom prst="rect">
            <a:avLst/>
          </a:prstGeom>
          <a:noFill/>
        </p:spPr>
      </p:pic>
      <p:pic>
        <p:nvPicPr>
          <p:cNvPr id="172036" name="Picture 4" descr="D:\Drive-D\My Documents\Events\OOW\2007\Keynote\Mitsubishi.JPG"/>
          <p:cNvPicPr>
            <a:picLocks noChangeAspect="1" noChangeArrowheads="1"/>
          </p:cNvPicPr>
          <p:nvPr/>
        </p:nvPicPr>
        <p:blipFill>
          <a:blip r:embed="rId6"/>
          <a:srcRect/>
          <a:stretch>
            <a:fillRect/>
          </a:stretch>
        </p:blipFill>
        <p:spPr bwMode="auto">
          <a:xfrm>
            <a:off x="304800" y="685801"/>
            <a:ext cx="3048000" cy="460772"/>
          </a:xfrm>
          <a:prstGeom prst="rect">
            <a:avLst/>
          </a:prstGeom>
          <a:noFill/>
        </p:spPr>
      </p:pic>
      <p:pic>
        <p:nvPicPr>
          <p:cNvPr id="172037" name="Picture 5"/>
          <p:cNvPicPr>
            <a:picLocks noChangeAspect="1" noChangeArrowheads="1"/>
          </p:cNvPicPr>
          <p:nvPr/>
        </p:nvPicPr>
        <p:blipFill>
          <a:blip r:embed="rId7"/>
          <a:srcRect l="29332" r="51332" b="59875"/>
          <a:stretch>
            <a:fillRect/>
          </a:stretch>
        </p:blipFill>
        <p:spPr bwMode="auto">
          <a:xfrm>
            <a:off x="7772400" y="4229100"/>
            <a:ext cx="1066800" cy="342900"/>
          </a:xfrm>
          <a:prstGeom prst="rect">
            <a:avLst/>
          </a:prstGeom>
          <a:noFill/>
          <a:ln w="9525">
            <a:noFill/>
            <a:miter lim="800000"/>
            <a:headEnd/>
            <a:tailEnd/>
          </a:ln>
        </p:spPr>
      </p:pic>
      <p:pic>
        <p:nvPicPr>
          <p:cNvPr id="172038" name="Picture 6" descr="D:\OpenWorld 2007 &amp; Develop\LJE KEYNOTE\abercrombie.bmp"/>
          <p:cNvPicPr>
            <a:picLocks noChangeAspect="1" noChangeArrowheads="1"/>
          </p:cNvPicPr>
          <p:nvPr/>
        </p:nvPicPr>
        <p:blipFill>
          <a:blip r:embed="rId8"/>
          <a:srcRect/>
          <a:stretch>
            <a:fillRect/>
          </a:stretch>
        </p:blipFill>
        <p:spPr bwMode="auto">
          <a:xfrm>
            <a:off x="2133600" y="2457471"/>
            <a:ext cx="2057400" cy="192881"/>
          </a:xfrm>
          <a:prstGeom prst="rect">
            <a:avLst/>
          </a:prstGeom>
          <a:noFill/>
        </p:spPr>
      </p:pic>
      <p:pic>
        <p:nvPicPr>
          <p:cNvPr id="172039" name="Picture 7" descr="D:\Linux\Customers\Logos\diebold.jpg"/>
          <p:cNvPicPr>
            <a:picLocks noChangeAspect="1" noChangeArrowheads="1"/>
          </p:cNvPicPr>
          <p:nvPr/>
        </p:nvPicPr>
        <p:blipFill>
          <a:blip r:embed="rId9"/>
          <a:srcRect/>
          <a:stretch>
            <a:fillRect/>
          </a:stretch>
        </p:blipFill>
        <p:spPr bwMode="auto">
          <a:xfrm>
            <a:off x="3581400" y="3543320"/>
            <a:ext cx="1943100" cy="396479"/>
          </a:xfrm>
          <a:prstGeom prst="rect">
            <a:avLst/>
          </a:prstGeom>
          <a:noFill/>
        </p:spPr>
      </p:pic>
      <p:pic>
        <p:nvPicPr>
          <p:cNvPr id="172040" name="Picture 8"/>
          <p:cNvPicPr>
            <a:picLocks noChangeAspect="1" noChangeArrowheads="1"/>
          </p:cNvPicPr>
          <p:nvPr/>
        </p:nvPicPr>
        <p:blipFill>
          <a:blip r:embed="rId10"/>
          <a:srcRect l="63065" t="54932" r="8800"/>
          <a:stretch>
            <a:fillRect/>
          </a:stretch>
        </p:blipFill>
        <p:spPr bwMode="auto">
          <a:xfrm>
            <a:off x="3886200" y="514352"/>
            <a:ext cx="2287588" cy="733425"/>
          </a:xfrm>
          <a:prstGeom prst="rect">
            <a:avLst/>
          </a:prstGeom>
          <a:noFill/>
          <a:ln w="9525">
            <a:noFill/>
            <a:miter lim="800000"/>
            <a:headEnd/>
            <a:tailEnd/>
          </a:ln>
        </p:spPr>
      </p:pic>
      <p:sp>
        <p:nvSpPr>
          <p:cNvPr id="172041" name="Rectangle 9"/>
          <p:cNvSpPr>
            <a:spLocks noGrp="1" noChangeArrowheads="1"/>
          </p:cNvSpPr>
          <p:nvPr>
            <p:ph type="title" idx="4294967295"/>
          </p:nvPr>
        </p:nvSpPr>
        <p:spPr>
          <a:xfrm>
            <a:off x="806758" y="111723"/>
            <a:ext cx="8026400" cy="421481"/>
          </a:xfrm>
        </p:spPr>
        <p:txBody>
          <a:bodyPr/>
          <a:lstStyle/>
          <a:p>
            <a:r>
              <a:rPr lang="en-US" sz="2800" dirty="0" smtClean="0">
                <a:latin typeface="Arial" pitchFamily="34" charset="0"/>
              </a:rPr>
              <a:t>More Than 8,000 Customers…and Growing</a:t>
            </a:r>
            <a:r>
              <a:rPr lang="en-US" dirty="0" smtClean="0">
                <a:latin typeface="Arial" pitchFamily="34" charset="0"/>
              </a:rPr>
              <a:t/>
            </a:r>
            <a:br>
              <a:rPr lang="en-US" dirty="0" smtClean="0">
                <a:latin typeface="Arial" pitchFamily="34" charset="0"/>
              </a:rPr>
            </a:br>
            <a:r>
              <a:rPr lang="en-US" sz="2000" dirty="0" smtClean="0">
                <a:solidFill>
                  <a:srgbClr val="FF0000"/>
                </a:solidFill>
                <a:latin typeface="Arial" pitchFamily="34" charset="0"/>
              </a:rPr>
              <a:t>Rely on Oracle Linux Support</a:t>
            </a:r>
            <a:endParaRPr lang="en-US" dirty="0" smtClean="0">
              <a:solidFill>
                <a:srgbClr val="FF0000"/>
              </a:solidFill>
              <a:latin typeface="Arial" pitchFamily="34" charset="0"/>
            </a:endParaRPr>
          </a:p>
        </p:txBody>
      </p:sp>
      <p:pic>
        <p:nvPicPr>
          <p:cNvPr id="172042" name="Picture 10"/>
          <p:cNvPicPr>
            <a:picLocks noChangeAspect="1" noChangeArrowheads="1"/>
          </p:cNvPicPr>
          <p:nvPr/>
        </p:nvPicPr>
        <p:blipFill>
          <a:blip r:embed="rId10"/>
          <a:srcRect l="76884" b="63359"/>
          <a:stretch>
            <a:fillRect/>
          </a:stretch>
        </p:blipFill>
        <p:spPr bwMode="auto">
          <a:xfrm>
            <a:off x="304800" y="1714500"/>
            <a:ext cx="1441450" cy="457200"/>
          </a:xfrm>
          <a:prstGeom prst="rect">
            <a:avLst/>
          </a:prstGeom>
          <a:noFill/>
        </p:spPr>
      </p:pic>
      <p:pic>
        <p:nvPicPr>
          <p:cNvPr id="172043" name="Picture 11"/>
          <p:cNvPicPr>
            <a:picLocks noChangeAspect="1" noChangeArrowheads="1"/>
          </p:cNvPicPr>
          <p:nvPr/>
        </p:nvPicPr>
        <p:blipFill>
          <a:blip r:embed="rId7"/>
          <a:srcRect r="73331" b="65367"/>
          <a:stretch>
            <a:fillRect/>
          </a:stretch>
        </p:blipFill>
        <p:spPr bwMode="auto">
          <a:xfrm>
            <a:off x="457200" y="2057420"/>
            <a:ext cx="1676400" cy="434579"/>
          </a:xfrm>
          <a:prstGeom prst="rect">
            <a:avLst/>
          </a:prstGeom>
          <a:noFill/>
          <a:ln w="9525">
            <a:noFill/>
            <a:miter lim="800000"/>
            <a:headEnd/>
            <a:tailEnd/>
          </a:ln>
        </p:spPr>
      </p:pic>
      <p:pic>
        <p:nvPicPr>
          <p:cNvPr id="172044" name="Picture 12"/>
          <p:cNvPicPr>
            <a:picLocks noChangeAspect="1" noChangeArrowheads="1"/>
          </p:cNvPicPr>
          <p:nvPr/>
        </p:nvPicPr>
        <p:blipFill>
          <a:blip r:embed="rId10"/>
          <a:srcRect l="11732" t="54932" r="60132"/>
          <a:stretch>
            <a:fillRect/>
          </a:stretch>
        </p:blipFill>
        <p:spPr bwMode="auto">
          <a:xfrm>
            <a:off x="1524000" y="1371612"/>
            <a:ext cx="992188" cy="317897"/>
          </a:xfrm>
          <a:prstGeom prst="rect">
            <a:avLst/>
          </a:prstGeom>
          <a:noFill/>
          <a:ln w="9525">
            <a:noFill/>
            <a:miter lim="800000"/>
            <a:headEnd/>
            <a:tailEnd/>
          </a:ln>
        </p:spPr>
      </p:pic>
      <p:pic>
        <p:nvPicPr>
          <p:cNvPr id="172045" name="Picture 13" descr="Timex Logo">
            <a:hlinkClick r:id="rId11"/>
          </p:cNvPr>
          <p:cNvPicPr>
            <a:picLocks noChangeAspect="1" noChangeArrowheads="1"/>
          </p:cNvPicPr>
          <p:nvPr/>
        </p:nvPicPr>
        <p:blipFill>
          <a:blip r:embed="rId12"/>
          <a:srcRect/>
          <a:stretch>
            <a:fillRect/>
          </a:stretch>
        </p:blipFill>
        <p:spPr bwMode="auto">
          <a:xfrm>
            <a:off x="457200" y="1143018"/>
            <a:ext cx="1028700" cy="573881"/>
          </a:xfrm>
          <a:prstGeom prst="rect">
            <a:avLst/>
          </a:prstGeom>
          <a:noFill/>
        </p:spPr>
      </p:pic>
      <p:graphicFrame>
        <p:nvGraphicFramePr>
          <p:cNvPr id="172046" name="Object 14"/>
          <p:cNvGraphicFramePr>
            <a:graphicFrameLocks noChangeAspect="1"/>
          </p:cNvGraphicFramePr>
          <p:nvPr/>
        </p:nvGraphicFramePr>
        <p:xfrm>
          <a:off x="3733812" y="2145393"/>
          <a:ext cx="1685925" cy="173831"/>
        </p:xfrm>
        <a:graphic>
          <a:graphicData uri="http://schemas.openxmlformats.org/presentationml/2006/ole">
            <p:oleObj spid="_x0000_s3125" name="Bitmap Image" r:id="rId13" imgW="2762636" imgH="380852" progId="PBrush">
              <p:embed/>
            </p:oleObj>
          </a:graphicData>
        </a:graphic>
      </p:graphicFrame>
      <p:pic>
        <p:nvPicPr>
          <p:cNvPr id="172047" name="Picture 15" descr="AMERIGROUP Corporation"/>
          <p:cNvPicPr>
            <a:picLocks noChangeAspect="1" noChangeArrowheads="1"/>
          </p:cNvPicPr>
          <p:nvPr/>
        </p:nvPicPr>
        <p:blipFill>
          <a:blip r:embed="rId14"/>
          <a:srcRect/>
          <a:stretch>
            <a:fillRect/>
          </a:stretch>
        </p:blipFill>
        <p:spPr bwMode="auto">
          <a:xfrm>
            <a:off x="7239000" y="3086100"/>
            <a:ext cx="1524000" cy="296466"/>
          </a:xfrm>
          <a:prstGeom prst="rect">
            <a:avLst/>
          </a:prstGeom>
          <a:noFill/>
        </p:spPr>
      </p:pic>
      <p:pic>
        <p:nvPicPr>
          <p:cNvPr id="172048" name="Picture 16" descr="D:\OpenWorld 2007 &amp; Develop\LJE KEYNOTE\magellan.bmp"/>
          <p:cNvPicPr>
            <a:picLocks noChangeAspect="1" noChangeArrowheads="1"/>
          </p:cNvPicPr>
          <p:nvPr/>
        </p:nvPicPr>
        <p:blipFill>
          <a:blip r:embed="rId15"/>
          <a:srcRect/>
          <a:stretch>
            <a:fillRect/>
          </a:stretch>
        </p:blipFill>
        <p:spPr bwMode="auto">
          <a:xfrm>
            <a:off x="457200" y="2971802"/>
            <a:ext cx="1085850" cy="382191"/>
          </a:xfrm>
          <a:prstGeom prst="rect">
            <a:avLst/>
          </a:prstGeom>
          <a:noFill/>
        </p:spPr>
      </p:pic>
      <p:pic>
        <p:nvPicPr>
          <p:cNvPr id="172049" name="Picture 17" descr="D:\OpenWorld 2007 &amp; Develop\LJE KEYNOTE\cnet.bmp"/>
          <p:cNvPicPr>
            <a:picLocks noChangeAspect="1" noChangeArrowheads="1"/>
          </p:cNvPicPr>
          <p:nvPr/>
        </p:nvPicPr>
        <p:blipFill>
          <a:blip r:embed="rId16"/>
          <a:srcRect/>
          <a:stretch>
            <a:fillRect/>
          </a:stretch>
        </p:blipFill>
        <p:spPr bwMode="auto">
          <a:xfrm>
            <a:off x="5486400" y="3429000"/>
            <a:ext cx="584200" cy="457200"/>
          </a:xfrm>
          <a:prstGeom prst="rect">
            <a:avLst/>
          </a:prstGeom>
          <a:noFill/>
        </p:spPr>
      </p:pic>
      <p:pic>
        <p:nvPicPr>
          <p:cNvPr id="172050" name="Picture 18" descr="D:\OpenWorld 2007 &amp; Develop\LJE KEYNOTE\thomson.bmp"/>
          <p:cNvPicPr>
            <a:picLocks noChangeAspect="1" noChangeArrowheads="1"/>
          </p:cNvPicPr>
          <p:nvPr/>
        </p:nvPicPr>
        <p:blipFill>
          <a:blip r:embed="rId17"/>
          <a:srcRect/>
          <a:stretch>
            <a:fillRect/>
          </a:stretch>
        </p:blipFill>
        <p:spPr bwMode="auto">
          <a:xfrm>
            <a:off x="4419600" y="2384248"/>
            <a:ext cx="1828800" cy="403622"/>
          </a:xfrm>
          <a:prstGeom prst="rect">
            <a:avLst/>
          </a:prstGeom>
          <a:noFill/>
        </p:spPr>
      </p:pic>
      <p:pic>
        <p:nvPicPr>
          <p:cNvPr id="172051" name="Picture 19" descr="D:\Drive-D\My Documents\Events\OOW\2007\Keynote\Nissan_images.jpg"/>
          <p:cNvPicPr>
            <a:picLocks noChangeAspect="1" noChangeArrowheads="1"/>
          </p:cNvPicPr>
          <p:nvPr/>
        </p:nvPicPr>
        <p:blipFill>
          <a:blip r:embed="rId18"/>
          <a:srcRect/>
          <a:stretch>
            <a:fillRect/>
          </a:stretch>
        </p:blipFill>
        <p:spPr bwMode="auto">
          <a:xfrm>
            <a:off x="3048000" y="1543051"/>
            <a:ext cx="914400" cy="594122"/>
          </a:xfrm>
          <a:prstGeom prst="rect">
            <a:avLst/>
          </a:prstGeom>
          <a:noFill/>
        </p:spPr>
      </p:pic>
      <p:pic>
        <p:nvPicPr>
          <p:cNvPr id="172052" name="Picture 20" descr="D:\Drive-D\My Documents\Events\OOW\2007\Keynote\dunkin.gif"/>
          <p:cNvPicPr>
            <a:picLocks noChangeAspect="1" noChangeArrowheads="1"/>
          </p:cNvPicPr>
          <p:nvPr/>
        </p:nvPicPr>
        <p:blipFill>
          <a:blip r:embed="rId19"/>
          <a:srcRect/>
          <a:stretch>
            <a:fillRect/>
          </a:stretch>
        </p:blipFill>
        <p:spPr bwMode="auto">
          <a:xfrm>
            <a:off x="2743200" y="2743209"/>
            <a:ext cx="1295400" cy="364331"/>
          </a:xfrm>
          <a:prstGeom prst="rect">
            <a:avLst/>
          </a:prstGeom>
          <a:noFill/>
        </p:spPr>
      </p:pic>
      <p:pic>
        <p:nvPicPr>
          <p:cNvPr id="172053" name="Picture 21" descr="Signature du centre de services partagés du Québec."/>
          <p:cNvPicPr>
            <a:picLocks noChangeAspect="1" noChangeArrowheads="1"/>
          </p:cNvPicPr>
          <p:nvPr/>
        </p:nvPicPr>
        <p:blipFill>
          <a:blip r:embed="rId20"/>
          <a:srcRect/>
          <a:stretch>
            <a:fillRect/>
          </a:stretch>
        </p:blipFill>
        <p:spPr bwMode="auto">
          <a:xfrm>
            <a:off x="7620000" y="3943350"/>
            <a:ext cx="1295400" cy="369094"/>
          </a:xfrm>
          <a:prstGeom prst="rect">
            <a:avLst/>
          </a:prstGeom>
          <a:noFill/>
        </p:spPr>
      </p:pic>
      <p:pic>
        <p:nvPicPr>
          <p:cNvPr id="172054" name="Picture 22" descr="D:\UNBREAKABLE LINUX\Customers &amp; Quotes\cox.bmp"/>
          <p:cNvPicPr>
            <a:picLocks noChangeAspect="1" noChangeArrowheads="1"/>
          </p:cNvPicPr>
          <p:nvPr/>
        </p:nvPicPr>
        <p:blipFill>
          <a:blip r:embed="rId21"/>
          <a:srcRect/>
          <a:stretch>
            <a:fillRect/>
          </a:stretch>
        </p:blipFill>
        <p:spPr bwMode="auto">
          <a:xfrm>
            <a:off x="6248431" y="2571752"/>
            <a:ext cx="981075" cy="371475"/>
          </a:xfrm>
          <a:prstGeom prst="rect">
            <a:avLst/>
          </a:prstGeom>
          <a:noFill/>
        </p:spPr>
      </p:pic>
      <p:pic>
        <p:nvPicPr>
          <p:cNvPr id="172056" name="Picture 24" descr="D:\OpenWorld 2007 &amp; Develop\LJE KEYNOTE\real.bmp"/>
          <p:cNvPicPr>
            <a:picLocks noChangeAspect="1" noChangeArrowheads="1"/>
          </p:cNvPicPr>
          <p:nvPr/>
        </p:nvPicPr>
        <p:blipFill>
          <a:blip r:embed="rId22"/>
          <a:srcRect/>
          <a:stretch>
            <a:fillRect/>
          </a:stretch>
        </p:blipFill>
        <p:spPr bwMode="auto">
          <a:xfrm>
            <a:off x="3276600" y="3200401"/>
            <a:ext cx="685800" cy="300038"/>
          </a:xfrm>
          <a:prstGeom prst="rect">
            <a:avLst/>
          </a:prstGeom>
          <a:noFill/>
        </p:spPr>
      </p:pic>
      <p:pic>
        <p:nvPicPr>
          <p:cNvPr id="172057" name="Picture 25" descr="GlobeCast"/>
          <p:cNvPicPr>
            <a:picLocks noChangeAspect="1" noChangeArrowheads="1"/>
          </p:cNvPicPr>
          <p:nvPr/>
        </p:nvPicPr>
        <p:blipFill>
          <a:blip r:embed="rId23"/>
          <a:srcRect/>
          <a:stretch>
            <a:fillRect/>
          </a:stretch>
        </p:blipFill>
        <p:spPr bwMode="auto">
          <a:xfrm>
            <a:off x="1828800" y="1828821"/>
            <a:ext cx="1143000" cy="222647"/>
          </a:xfrm>
          <a:prstGeom prst="rect">
            <a:avLst/>
          </a:prstGeom>
          <a:noFill/>
        </p:spPr>
      </p:pic>
      <p:graphicFrame>
        <p:nvGraphicFramePr>
          <p:cNvPr id="172058" name="Object 26"/>
          <p:cNvGraphicFramePr>
            <a:graphicFrameLocks noChangeAspect="1"/>
          </p:cNvGraphicFramePr>
          <p:nvPr/>
        </p:nvGraphicFramePr>
        <p:xfrm>
          <a:off x="2057400" y="2228852"/>
          <a:ext cx="1524000" cy="191691"/>
        </p:xfrm>
        <a:graphic>
          <a:graphicData uri="http://schemas.openxmlformats.org/presentationml/2006/ole">
            <p:oleObj spid="_x0000_s3126" name="Bitmap Image" r:id="rId24" imgW="2790476" imgH="466543" progId="PBrush">
              <p:embed/>
            </p:oleObj>
          </a:graphicData>
        </a:graphic>
      </p:graphicFrame>
      <p:graphicFrame>
        <p:nvGraphicFramePr>
          <p:cNvPr id="172059" name="Object 27"/>
          <p:cNvGraphicFramePr>
            <a:graphicFrameLocks noChangeAspect="1"/>
          </p:cNvGraphicFramePr>
          <p:nvPr/>
        </p:nvGraphicFramePr>
        <p:xfrm>
          <a:off x="5638815" y="4286250"/>
          <a:ext cx="2028825" cy="322660"/>
        </p:xfrm>
        <a:graphic>
          <a:graphicData uri="http://schemas.openxmlformats.org/presentationml/2006/ole">
            <p:oleObj spid="_x0000_s3127" name="Bitmap Image" r:id="rId25" imgW="2561905" imgH="542857" progId="PBrush">
              <p:embed/>
            </p:oleObj>
          </a:graphicData>
        </a:graphic>
      </p:graphicFrame>
      <p:graphicFrame>
        <p:nvGraphicFramePr>
          <p:cNvPr id="172060" name="Object 28"/>
          <p:cNvGraphicFramePr>
            <a:graphicFrameLocks noChangeAspect="1"/>
          </p:cNvGraphicFramePr>
          <p:nvPr/>
        </p:nvGraphicFramePr>
        <p:xfrm>
          <a:off x="2438400" y="1371606"/>
          <a:ext cx="533400" cy="396479"/>
        </p:xfrm>
        <a:graphic>
          <a:graphicData uri="http://schemas.openxmlformats.org/presentationml/2006/ole">
            <p:oleObj spid="_x0000_s3128" name="Bitmap Image" r:id="rId26" imgW="1066667" imgH="1057423" progId="PBrush">
              <p:embed/>
            </p:oleObj>
          </a:graphicData>
        </a:graphic>
      </p:graphicFrame>
      <p:sp>
        <p:nvSpPr>
          <p:cNvPr id="172061" name="Rectangle 29"/>
          <p:cNvSpPr>
            <a:spLocks noChangeArrowheads="1"/>
          </p:cNvSpPr>
          <p:nvPr/>
        </p:nvSpPr>
        <p:spPr bwMode="auto">
          <a:xfrm>
            <a:off x="3632213" y="2349296"/>
            <a:ext cx="9001125" cy="200055"/>
          </a:xfrm>
          <a:prstGeom prst="rect">
            <a:avLst/>
          </a:prstGeom>
          <a:noFill/>
          <a:ln w="9525">
            <a:noFill/>
            <a:miter lim="800000"/>
            <a:headEnd/>
            <a:tailEnd/>
          </a:ln>
          <a:effectLst/>
        </p:spPr>
        <p:txBody>
          <a:bodyPr>
            <a:spAutoFit/>
          </a:bodyPr>
          <a:lstStyle/>
          <a:p>
            <a:endParaRPr lang="en-US"/>
          </a:p>
        </p:txBody>
      </p:sp>
      <p:pic>
        <p:nvPicPr>
          <p:cNvPr id="172062" name="Picture 30" descr="Beaumont Hospitals">
            <a:hlinkClick r:id="rId27"/>
          </p:cNvPr>
          <p:cNvPicPr>
            <a:picLocks noChangeAspect="1" noChangeArrowheads="1"/>
          </p:cNvPicPr>
          <p:nvPr/>
        </p:nvPicPr>
        <p:blipFill>
          <a:blip r:embed="rId28"/>
          <a:srcRect/>
          <a:stretch>
            <a:fillRect/>
          </a:stretch>
        </p:blipFill>
        <p:spPr bwMode="auto">
          <a:xfrm>
            <a:off x="4724400" y="2743211"/>
            <a:ext cx="1436688" cy="264319"/>
          </a:xfrm>
          <a:prstGeom prst="rect">
            <a:avLst/>
          </a:prstGeom>
          <a:noFill/>
        </p:spPr>
      </p:pic>
      <p:pic>
        <p:nvPicPr>
          <p:cNvPr id="172063" name="Picture 31" descr="Powell"/>
          <p:cNvPicPr>
            <a:picLocks noChangeAspect="1" noChangeArrowheads="1"/>
          </p:cNvPicPr>
          <p:nvPr/>
        </p:nvPicPr>
        <p:blipFill>
          <a:blip r:embed="rId29"/>
          <a:srcRect/>
          <a:stretch>
            <a:fillRect/>
          </a:stretch>
        </p:blipFill>
        <p:spPr bwMode="auto">
          <a:xfrm>
            <a:off x="4419600" y="4286251"/>
            <a:ext cx="1524000" cy="357188"/>
          </a:xfrm>
          <a:prstGeom prst="rect">
            <a:avLst/>
          </a:prstGeom>
          <a:noFill/>
        </p:spPr>
      </p:pic>
      <p:graphicFrame>
        <p:nvGraphicFramePr>
          <p:cNvPr id="172064" name="Object 32"/>
          <p:cNvGraphicFramePr>
            <a:graphicFrameLocks noChangeAspect="1"/>
          </p:cNvGraphicFramePr>
          <p:nvPr/>
        </p:nvGraphicFramePr>
        <p:xfrm>
          <a:off x="1371600" y="1085870"/>
          <a:ext cx="1290638" cy="226219"/>
        </p:xfrm>
        <a:graphic>
          <a:graphicData uri="http://schemas.openxmlformats.org/presentationml/2006/ole">
            <p:oleObj spid="_x0000_s3129" name="Bitmap Image" r:id="rId30" imgW="2123810" imgH="495369" progId="PBrush">
              <p:embed/>
            </p:oleObj>
          </a:graphicData>
        </a:graphic>
      </p:graphicFrame>
      <p:sp>
        <p:nvSpPr>
          <p:cNvPr id="172065" name="Rectangle 33"/>
          <p:cNvSpPr>
            <a:spLocks noChangeArrowheads="1"/>
          </p:cNvSpPr>
          <p:nvPr/>
        </p:nvSpPr>
        <p:spPr bwMode="auto">
          <a:xfrm>
            <a:off x="0" y="2171720"/>
            <a:ext cx="9144000" cy="200055"/>
          </a:xfrm>
          <a:prstGeom prst="rect">
            <a:avLst/>
          </a:prstGeom>
          <a:noFill/>
          <a:ln w="9525">
            <a:noFill/>
            <a:miter lim="800000"/>
            <a:headEnd/>
            <a:tailEnd/>
          </a:ln>
          <a:effectLst/>
        </p:spPr>
        <p:txBody>
          <a:bodyPr>
            <a:spAutoFit/>
          </a:bodyPr>
          <a:lstStyle/>
          <a:p>
            <a:endParaRPr lang="en-US"/>
          </a:p>
        </p:txBody>
      </p:sp>
      <p:pic>
        <p:nvPicPr>
          <p:cNvPr id="172066" name="Picture 34" descr="D:\Linux\Customers\Logos\mercadolibre.bmp"/>
          <p:cNvPicPr>
            <a:picLocks noChangeAspect="1" noChangeArrowheads="1"/>
          </p:cNvPicPr>
          <p:nvPr/>
        </p:nvPicPr>
        <p:blipFill>
          <a:blip r:embed="rId31"/>
          <a:srcRect/>
          <a:stretch>
            <a:fillRect/>
          </a:stretch>
        </p:blipFill>
        <p:spPr bwMode="auto">
          <a:xfrm>
            <a:off x="1905000" y="2743200"/>
            <a:ext cx="723900" cy="445294"/>
          </a:xfrm>
          <a:prstGeom prst="rect">
            <a:avLst/>
          </a:prstGeom>
          <a:noFill/>
        </p:spPr>
      </p:pic>
      <p:pic>
        <p:nvPicPr>
          <p:cNvPr id="172067" name="Picture 35" descr="D:\Linux\Customers\Logos\suny.jpg"/>
          <p:cNvPicPr>
            <a:picLocks noChangeAspect="1" noChangeArrowheads="1"/>
          </p:cNvPicPr>
          <p:nvPr/>
        </p:nvPicPr>
        <p:blipFill>
          <a:blip r:embed="rId32"/>
          <a:srcRect/>
          <a:stretch>
            <a:fillRect/>
          </a:stretch>
        </p:blipFill>
        <p:spPr bwMode="auto">
          <a:xfrm>
            <a:off x="1219220" y="2514600"/>
            <a:ext cx="593725" cy="457200"/>
          </a:xfrm>
          <a:prstGeom prst="rect">
            <a:avLst/>
          </a:prstGeom>
          <a:noFill/>
        </p:spPr>
      </p:pic>
      <p:pic>
        <p:nvPicPr>
          <p:cNvPr id="172068" name="Picture 36" descr="D:\Linux\Customers\Logos\interactiveone.bmp"/>
          <p:cNvPicPr>
            <a:picLocks noChangeAspect="1" noChangeArrowheads="1"/>
          </p:cNvPicPr>
          <p:nvPr/>
        </p:nvPicPr>
        <p:blipFill>
          <a:blip r:embed="rId33"/>
          <a:srcRect/>
          <a:stretch>
            <a:fillRect/>
          </a:stretch>
        </p:blipFill>
        <p:spPr bwMode="auto">
          <a:xfrm>
            <a:off x="3276600" y="4000520"/>
            <a:ext cx="1752600" cy="214313"/>
          </a:xfrm>
          <a:prstGeom prst="rect">
            <a:avLst/>
          </a:prstGeom>
          <a:noFill/>
        </p:spPr>
      </p:pic>
      <p:pic>
        <p:nvPicPr>
          <p:cNvPr id="172069" name="Picture 37" descr="D:\Linux\Customers\Logos\merial.logo.jpg"/>
          <p:cNvPicPr>
            <a:picLocks noChangeAspect="1" noChangeArrowheads="1"/>
          </p:cNvPicPr>
          <p:nvPr/>
        </p:nvPicPr>
        <p:blipFill>
          <a:blip r:embed="rId34"/>
          <a:srcRect/>
          <a:stretch>
            <a:fillRect/>
          </a:stretch>
        </p:blipFill>
        <p:spPr bwMode="auto">
          <a:xfrm>
            <a:off x="457200" y="2457471"/>
            <a:ext cx="628650" cy="345281"/>
          </a:xfrm>
          <a:prstGeom prst="rect">
            <a:avLst/>
          </a:prstGeom>
          <a:noFill/>
        </p:spPr>
      </p:pic>
      <p:pic>
        <p:nvPicPr>
          <p:cNvPr id="172070" name="Picture 38" descr="D:\Linux\Customers\Logos\sktelecom.jpg"/>
          <p:cNvPicPr>
            <a:picLocks noChangeAspect="1" noChangeArrowheads="1"/>
          </p:cNvPicPr>
          <p:nvPr/>
        </p:nvPicPr>
        <p:blipFill>
          <a:blip r:embed="rId35"/>
          <a:srcRect/>
          <a:stretch>
            <a:fillRect/>
          </a:stretch>
        </p:blipFill>
        <p:spPr bwMode="auto">
          <a:xfrm>
            <a:off x="2209800" y="3257570"/>
            <a:ext cx="1066800" cy="339329"/>
          </a:xfrm>
          <a:prstGeom prst="rect">
            <a:avLst/>
          </a:prstGeom>
          <a:noFill/>
        </p:spPr>
      </p:pic>
      <p:pic>
        <p:nvPicPr>
          <p:cNvPr id="172071" name="Picture 39" descr="D:\Linux\Customers\Logos\umass.jpg"/>
          <p:cNvPicPr>
            <a:picLocks noChangeAspect="1" noChangeArrowheads="1"/>
          </p:cNvPicPr>
          <p:nvPr/>
        </p:nvPicPr>
        <p:blipFill>
          <a:blip r:embed="rId36"/>
          <a:srcRect/>
          <a:stretch>
            <a:fillRect/>
          </a:stretch>
        </p:blipFill>
        <p:spPr bwMode="auto">
          <a:xfrm>
            <a:off x="4191000" y="3009901"/>
            <a:ext cx="685800" cy="501254"/>
          </a:xfrm>
          <a:prstGeom prst="rect">
            <a:avLst/>
          </a:prstGeom>
          <a:noFill/>
        </p:spPr>
      </p:pic>
      <p:pic>
        <p:nvPicPr>
          <p:cNvPr id="172072" name="Picture 40" descr="D:\Linux\Customers\Logos\aspicon.jpg"/>
          <p:cNvPicPr>
            <a:picLocks noChangeAspect="1" noChangeArrowheads="1"/>
          </p:cNvPicPr>
          <p:nvPr/>
        </p:nvPicPr>
        <p:blipFill>
          <a:blip r:embed="rId37"/>
          <a:srcRect/>
          <a:stretch>
            <a:fillRect/>
          </a:stretch>
        </p:blipFill>
        <p:spPr bwMode="auto">
          <a:xfrm>
            <a:off x="5410201" y="3143270"/>
            <a:ext cx="1679575" cy="263129"/>
          </a:xfrm>
          <a:prstGeom prst="rect">
            <a:avLst/>
          </a:prstGeom>
          <a:noFill/>
        </p:spPr>
      </p:pic>
      <p:graphicFrame>
        <p:nvGraphicFramePr>
          <p:cNvPr id="172073" name="Object 41"/>
          <p:cNvGraphicFramePr>
            <a:graphicFrameLocks noChangeAspect="1"/>
          </p:cNvGraphicFramePr>
          <p:nvPr/>
        </p:nvGraphicFramePr>
        <p:xfrm>
          <a:off x="5334000" y="4057671"/>
          <a:ext cx="1866900" cy="192881"/>
        </p:xfrm>
        <a:graphic>
          <a:graphicData uri="http://schemas.openxmlformats.org/presentationml/2006/ole">
            <p:oleObj spid="_x0000_s3130" name="Bitmap Image" r:id="rId38" imgW="1867161" imgH="257007" progId="PBrush">
              <p:embed/>
            </p:oleObj>
          </a:graphicData>
        </a:graphic>
      </p:graphicFrame>
      <p:pic>
        <p:nvPicPr>
          <p:cNvPr id="172074" name="Picture 42" descr="D:\OpenWorld 2007 &amp; Develop\LJE KEYNOTE\cypress.bmp"/>
          <p:cNvPicPr>
            <a:picLocks noChangeAspect="1" noChangeArrowheads="1"/>
          </p:cNvPicPr>
          <p:nvPr/>
        </p:nvPicPr>
        <p:blipFill>
          <a:blip r:embed="rId39"/>
          <a:srcRect/>
          <a:stretch>
            <a:fillRect/>
          </a:stretch>
        </p:blipFill>
        <p:spPr bwMode="auto">
          <a:xfrm>
            <a:off x="1600200" y="3829070"/>
            <a:ext cx="1295400" cy="427435"/>
          </a:xfrm>
          <a:prstGeom prst="rect">
            <a:avLst/>
          </a:prstGeom>
          <a:noFill/>
        </p:spPr>
      </p:pic>
      <p:graphicFrame>
        <p:nvGraphicFramePr>
          <p:cNvPr id="172075" name="Object 43"/>
          <p:cNvGraphicFramePr>
            <a:graphicFrameLocks noChangeAspect="1"/>
          </p:cNvGraphicFramePr>
          <p:nvPr/>
        </p:nvGraphicFramePr>
        <p:xfrm>
          <a:off x="2133637" y="3657600"/>
          <a:ext cx="1381125" cy="304800"/>
        </p:xfrm>
        <a:graphic>
          <a:graphicData uri="http://schemas.openxmlformats.org/presentationml/2006/ole">
            <p:oleObj spid="_x0000_s3131" name="Bitmap Image" r:id="rId40" imgW="1457143" imgH="428798" progId="PBrush">
              <p:embed/>
            </p:oleObj>
          </a:graphicData>
        </a:graphic>
      </p:graphicFrame>
      <p:pic>
        <p:nvPicPr>
          <p:cNvPr id="172076" name="Picture 44" descr="D:\OpenWorld 2007 &amp; Develop\LJE KEYNOTE\kpn.bmp"/>
          <p:cNvPicPr>
            <a:picLocks noChangeAspect="1" noChangeArrowheads="1"/>
          </p:cNvPicPr>
          <p:nvPr/>
        </p:nvPicPr>
        <p:blipFill>
          <a:blip r:embed="rId41"/>
          <a:srcRect/>
          <a:stretch>
            <a:fillRect/>
          </a:stretch>
        </p:blipFill>
        <p:spPr bwMode="auto">
          <a:xfrm>
            <a:off x="309121" y="4063450"/>
            <a:ext cx="1266825" cy="461963"/>
          </a:xfrm>
          <a:prstGeom prst="rect">
            <a:avLst/>
          </a:prstGeom>
          <a:noFill/>
        </p:spPr>
      </p:pic>
      <p:pic>
        <p:nvPicPr>
          <p:cNvPr id="172077" name="Picture 45" descr="D:\Oracle\Graphics &amp; Screenshots\overstock.jpg"/>
          <p:cNvPicPr>
            <a:picLocks noChangeAspect="1" noChangeArrowheads="1"/>
          </p:cNvPicPr>
          <p:nvPr/>
        </p:nvPicPr>
        <p:blipFill>
          <a:blip r:embed="rId42"/>
          <a:srcRect/>
          <a:stretch>
            <a:fillRect/>
          </a:stretch>
        </p:blipFill>
        <p:spPr bwMode="auto">
          <a:xfrm>
            <a:off x="5867400" y="742971"/>
            <a:ext cx="1657350" cy="497681"/>
          </a:xfrm>
          <a:prstGeom prst="rect">
            <a:avLst/>
          </a:prstGeom>
          <a:noFill/>
        </p:spPr>
      </p:pic>
      <p:pic>
        <p:nvPicPr>
          <p:cNvPr id="172078" name="Picture 46" descr="D:\Oracle\Graphics &amp; Screenshots\bridgestonefirestone.gif"/>
          <p:cNvPicPr>
            <a:picLocks noChangeAspect="1" noChangeArrowheads="1"/>
          </p:cNvPicPr>
          <p:nvPr/>
        </p:nvPicPr>
        <p:blipFill>
          <a:blip r:embed="rId43"/>
          <a:srcRect/>
          <a:stretch>
            <a:fillRect/>
          </a:stretch>
        </p:blipFill>
        <p:spPr bwMode="auto">
          <a:xfrm>
            <a:off x="7543800" y="2057402"/>
            <a:ext cx="1295400" cy="485775"/>
          </a:xfrm>
          <a:prstGeom prst="rect">
            <a:avLst/>
          </a:prstGeom>
          <a:noFill/>
        </p:spPr>
      </p:pic>
      <p:pic>
        <p:nvPicPr>
          <p:cNvPr id="172079" name="Picture 47" descr="D:\Oracle\Graphics &amp; Screenshots\exelon.jpg"/>
          <p:cNvPicPr>
            <a:picLocks noChangeAspect="1" noChangeArrowheads="1"/>
          </p:cNvPicPr>
          <p:nvPr/>
        </p:nvPicPr>
        <p:blipFill>
          <a:blip r:embed="rId44"/>
          <a:srcRect/>
          <a:stretch>
            <a:fillRect/>
          </a:stretch>
        </p:blipFill>
        <p:spPr bwMode="auto">
          <a:xfrm>
            <a:off x="7467607" y="800100"/>
            <a:ext cx="1298575" cy="297656"/>
          </a:xfrm>
          <a:prstGeom prst="rect">
            <a:avLst/>
          </a:prstGeom>
          <a:noFill/>
        </p:spPr>
      </p:pic>
      <p:pic>
        <p:nvPicPr>
          <p:cNvPr id="172080" name="Picture 48" descr="D:\Oracle\Graphics &amp; Screenshots\schneider.gif"/>
          <p:cNvPicPr>
            <a:picLocks noChangeAspect="1" noChangeArrowheads="1"/>
          </p:cNvPicPr>
          <p:nvPr/>
        </p:nvPicPr>
        <p:blipFill>
          <a:blip r:embed="rId45"/>
          <a:srcRect/>
          <a:stretch>
            <a:fillRect/>
          </a:stretch>
        </p:blipFill>
        <p:spPr bwMode="auto">
          <a:xfrm>
            <a:off x="7467620" y="1273971"/>
            <a:ext cx="1300163" cy="208360"/>
          </a:xfrm>
          <a:prstGeom prst="rect">
            <a:avLst/>
          </a:prstGeom>
          <a:noFill/>
        </p:spPr>
      </p:pic>
      <p:pic>
        <p:nvPicPr>
          <p:cNvPr id="172081" name="Picture 49" descr="D:\Oracle\Graphics &amp; Screenshots\navistar.gif"/>
          <p:cNvPicPr>
            <a:picLocks noChangeAspect="1" noChangeArrowheads="1"/>
          </p:cNvPicPr>
          <p:nvPr/>
        </p:nvPicPr>
        <p:blipFill>
          <a:blip r:embed="rId46"/>
          <a:srcRect/>
          <a:stretch>
            <a:fillRect/>
          </a:stretch>
        </p:blipFill>
        <p:spPr bwMode="auto">
          <a:xfrm>
            <a:off x="6400800" y="2000252"/>
            <a:ext cx="1085850" cy="428625"/>
          </a:xfrm>
          <a:prstGeom prst="rect">
            <a:avLst/>
          </a:prstGeom>
          <a:noFill/>
        </p:spPr>
      </p:pic>
      <p:pic>
        <p:nvPicPr>
          <p:cNvPr id="172082" name="Picture 50" descr="D:\Oracle\Graphics &amp; Screenshots\crawford.jpg"/>
          <p:cNvPicPr>
            <a:picLocks noChangeAspect="1" noChangeArrowheads="1"/>
          </p:cNvPicPr>
          <p:nvPr/>
        </p:nvPicPr>
        <p:blipFill>
          <a:blip r:embed="rId47"/>
          <a:srcRect/>
          <a:stretch>
            <a:fillRect/>
          </a:stretch>
        </p:blipFill>
        <p:spPr bwMode="auto">
          <a:xfrm>
            <a:off x="6629400" y="1543051"/>
            <a:ext cx="1123950" cy="452438"/>
          </a:xfrm>
          <a:prstGeom prst="rect">
            <a:avLst/>
          </a:prstGeom>
          <a:noFill/>
        </p:spPr>
      </p:pic>
      <p:pic>
        <p:nvPicPr>
          <p:cNvPr id="172083" name="Picture 51" descr="D:\Oracle\Graphics &amp; Screenshots\elavon.jpg"/>
          <p:cNvPicPr>
            <a:picLocks noChangeAspect="1" noChangeArrowheads="1"/>
          </p:cNvPicPr>
          <p:nvPr/>
        </p:nvPicPr>
        <p:blipFill>
          <a:blip r:embed="rId48"/>
          <a:srcRect/>
          <a:stretch>
            <a:fillRect/>
          </a:stretch>
        </p:blipFill>
        <p:spPr bwMode="auto">
          <a:xfrm>
            <a:off x="7848618" y="1600200"/>
            <a:ext cx="900113" cy="391716"/>
          </a:xfrm>
          <a:prstGeom prst="rect">
            <a:avLst/>
          </a:prstGeom>
          <a:noFill/>
        </p:spPr>
      </p:pic>
      <p:pic>
        <p:nvPicPr>
          <p:cNvPr id="172084" name="Picture 52" descr="D:\Oracle\Graphics &amp; Screenshots\weatherchannel.jpg"/>
          <p:cNvPicPr>
            <a:picLocks noChangeAspect="1" noChangeArrowheads="1"/>
          </p:cNvPicPr>
          <p:nvPr/>
        </p:nvPicPr>
        <p:blipFill>
          <a:blip r:embed="rId49"/>
          <a:srcRect/>
          <a:stretch>
            <a:fillRect/>
          </a:stretch>
        </p:blipFill>
        <p:spPr bwMode="auto">
          <a:xfrm>
            <a:off x="5562631" y="1828801"/>
            <a:ext cx="638175" cy="471488"/>
          </a:xfrm>
          <a:prstGeom prst="rect">
            <a:avLst/>
          </a:prstGeom>
          <a:noFill/>
        </p:spPr>
      </p:pic>
      <p:pic>
        <p:nvPicPr>
          <p:cNvPr id="172085" name="Picture 53" descr="D:\Linux\Customers\Logos\spalding.jpb.jpg"/>
          <p:cNvPicPr>
            <a:picLocks noChangeAspect="1" noChangeArrowheads="1"/>
          </p:cNvPicPr>
          <p:nvPr/>
        </p:nvPicPr>
        <p:blipFill>
          <a:blip r:embed="rId50"/>
          <a:srcRect/>
          <a:stretch>
            <a:fillRect/>
          </a:stretch>
        </p:blipFill>
        <p:spPr bwMode="auto">
          <a:xfrm>
            <a:off x="6096024" y="3486151"/>
            <a:ext cx="1566863" cy="596504"/>
          </a:xfrm>
          <a:prstGeom prst="rect">
            <a:avLst/>
          </a:prstGeom>
          <a:noFill/>
        </p:spPr>
      </p:pic>
      <p:pic>
        <p:nvPicPr>
          <p:cNvPr id="172086" name="Picture 54" descr="D:\Drive-D\My Documents\Events\OOW\2007\Keynote\city of las vegas.jpg"/>
          <p:cNvPicPr>
            <a:picLocks noChangeAspect="1" noChangeArrowheads="1"/>
          </p:cNvPicPr>
          <p:nvPr/>
        </p:nvPicPr>
        <p:blipFill>
          <a:blip r:embed="rId51"/>
          <a:srcRect/>
          <a:stretch>
            <a:fillRect/>
          </a:stretch>
        </p:blipFill>
        <p:spPr bwMode="auto">
          <a:xfrm>
            <a:off x="6705613" y="1085850"/>
            <a:ext cx="568325" cy="457200"/>
          </a:xfrm>
          <a:prstGeom prst="rect">
            <a:avLst/>
          </a:prstGeom>
          <a:noFill/>
        </p:spPr>
      </p:pic>
      <p:pic>
        <p:nvPicPr>
          <p:cNvPr id="172087" name="Picture 55" descr="D:\Oracle\Graphics &amp; Screenshots\teva.jpg"/>
          <p:cNvPicPr>
            <a:picLocks noChangeAspect="1" noChangeArrowheads="1"/>
          </p:cNvPicPr>
          <p:nvPr/>
        </p:nvPicPr>
        <p:blipFill>
          <a:blip r:embed="rId52"/>
          <a:srcRect/>
          <a:stretch>
            <a:fillRect/>
          </a:stretch>
        </p:blipFill>
        <p:spPr bwMode="auto">
          <a:xfrm>
            <a:off x="5638800" y="1197774"/>
            <a:ext cx="914400" cy="252413"/>
          </a:xfrm>
          <a:prstGeom prst="rect">
            <a:avLst/>
          </a:prstGeom>
          <a:noFill/>
        </p:spPr>
      </p:pic>
      <p:pic>
        <p:nvPicPr>
          <p:cNvPr id="172088" name="Picture 56" descr="D:\Oracle\Graphics &amp; Screenshots\smuckers.png"/>
          <p:cNvPicPr>
            <a:picLocks noChangeAspect="1" noChangeArrowheads="1"/>
          </p:cNvPicPr>
          <p:nvPr/>
        </p:nvPicPr>
        <p:blipFill>
          <a:blip r:embed="rId53"/>
          <a:srcRect/>
          <a:stretch>
            <a:fillRect/>
          </a:stretch>
        </p:blipFill>
        <p:spPr bwMode="auto">
          <a:xfrm>
            <a:off x="5715024" y="1543050"/>
            <a:ext cx="900113" cy="228600"/>
          </a:xfrm>
          <a:prstGeom prst="rect">
            <a:avLst/>
          </a:prstGeom>
          <a:noFill/>
        </p:spPr>
      </p:pic>
      <p:pic>
        <p:nvPicPr>
          <p:cNvPr id="172089" name="Picture 57" descr="D:\Oracle\Graphics &amp; Screenshots\barrick.jpg"/>
          <p:cNvPicPr>
            <a:picLocks noChangeAspect="1" noChangeArrowheads="1"/>
          </p:cNvPicPr>
          <p:nvPr/>
        </p:nvPicPr>
        <p:blipFill>
          <a:blip r:embed="rId54"/>
          <a:srcRect/>
          <a:stretch>
            <a:fillRect/>
          </a:stretch>
        </p:blipFill>
        <p:spPr bwMode="auto">
          <a:xfrm>
            <a:off x="457200" y="3663380"/>
            <a:ext cx="1066800" cy="400050"/>
          </a:xfrm>
          <a:prstGeom prst="rect">
            <a:avLst/>
          </a:prstGeom>
          <a:noFill/>
        </p:spPr>
      </p:pic>
      <p:pic>
        <p:nvPicPr>
          <p:cNvPr id="172090" name="Picture 58" descr="D:\Oracle\Graphics &amp; Screenshots\navteq.jpg"/>
          <p:cNvPicPr>
            <a:picLocks noChangeAspect="1" noChangeArrowheads="1"/>
          </p:cNvPicPr>
          <p:nvPr/>
        </p:nvPicPr>
        <p:blipFill>
          <a:blip r:embed="rId55"/>
          <a:srcRect/>
          <a:stretch>
            <a:fillRect/>
          </a:stretch>
        </p:blipFill>
        <p:spPr bwMode="auto">
          <a:xfrm>
            <a:off x="533400" y="3371871"/>
            <a:ext cx="1447800" cy="269081"/>
          </a:xfrm>
          <a:prstGeom prst="rect">
            <a:avLst/>
          </a:prstGeom>
          <a:noFill/>
        </p:spPr>
      </p:pic>
      <p:pic>
        <p:nvPicPr>
          <p:cNvPr id="172091" name="Picture 59" descr="D:\Linux\Customers\Logos\bt.jpg"/>
          <p:cNvPicPr>
            <a:picLocks noChangeAspect="1" noChangeArrowheads="1"/>
          </p:cNvPicPr>
          <p:nvPr/>
        </p:nvPicPr>
        <p:blipFill>
          <a:blip r:embed="rId56"/>
          <a:srcRect/>
          <a:stretch>
            <a:fillRect/>
          </a:stretch>
        </p:blipFill>
        <p:spPr bwMode="auto">
          <a:xfrm>
            <a:off x="3886219" y="1144287"/>
            <a:ext cx="1649413" cy="615554"/>
          </a:xfrm>
          <a:prstGeom prst="rect">
            <a:avLst/>
          </a:prstGeom>
          <a:noFill/>
        </p:spPr>
      </p:pic>
      <p:pic>
        <p:nvPicPr>
          <p:cNvPr id="172092" name="Picture 60" descr="D:\Oracle\Graphics &amp; Screenshots\sainsbury.gif"/>
          <p:cNvPicPr>
            <a:picLocks noChangeAspect="1" noChangeArrowheads="1"/>
          </p:cNvPicPr>
          <p:nvPr/>
        </p:nvPicPr>
        <p:blipFill>
          <a:blip r:embed="rId57"/>
          <a:srcRect/>
          <a:stretch>
            <a:fillRect/>
          </a:stretch>
        </p:blipFill>
        <p:spPr bwMode="auto">
          <a:xfrm>
            <a:off x="7315200" y="2628900"/>
            <a:ext cx="1828800" cy="265510"/>
          </a:xfrm>
          <a:prstGeom prst="rect">
            <a:avLst/>
          </a:prstGeom>
          <a:noFill/>
        </p:spPr>
      </p:pic>
      <p:pic>
        <p:nvPicPr>
          <p:cNvPr id="61" name="Picture 17" descr="D:\My Documents\Rada's Stuff\Oracle GCP\Emerging Portfolios\M_A\logo.gif"/>
          <p:cNvPicPr>
            <a:picLocks noChangeAspect="1" noChangeArrowheads="1"/>
          </p:cNvPicPr>
          <p:nvPr/>
        </p:nvPicPr>
        <p:blipFill>
          <a:blip r:embed="rId58"/>
          <a:srcRect/>
          <a:stretch>
            <a:fillRect/>
          </a:stretch>
        </p:blipFill>
        <p:spPr bwMode="auto">
          <a:xfrm>
            <a:off x="4161074" y="1624041"/>
            <a:ext cx="694733" cy="535180"/>
          </a:xfrm>
          <a:prstGeom prst="rect">
            <a:avLst/>
          </a:prstGeom>
          <a:noFill/>
          <a:ln w="9525">
            <a:noFill/>
            <a:miter lim="800000"/>
            <a:headEnd/>
            <a:tailEnd/>
          </a:ln>
        </p:spPr>
      </p:pic>
      <p:pic>
        <p:nvPicPr>
          <p:cNvPr id="62" name="Picture 35" descr="D:\My Documents\Rada's Stuff\Oracle GCP\Emerging Portfolios\M_A\parks.jpg"/>
          <p:cNvPicPr>
            <a:picLocks noChangeAspect="1" noChangeArrowheads="1"/>
          </p:cNvPicPr>
          <p:nvPr/>
        </p:nvPicPr>
        <p:blipFill>
          <a:blip r:embed="rId59"/>
          <a:srcRect/>
          <a:stretch>
            <a:fillRect/>
          </a:stretch>
        </p:blipFill>
        <p:spPr bwMode="auto">
          <a:xfrm>
            <a:off x="3791196" y="4206885"/>
            <a:ext cx="555001" cy="416982"/>
          </a:xfrm>
          <a:prstGeom prst="rect">
            <a:avLst/>
          </a:prstGeom>
          <a:noFill/>
          <a:ln w="9525">
            <a:noFill/>
            <a:miter lim="800000"/>
            <a:headEnd/>
            <a:tailEnd/>
          </a:ln>
        </p:spPr>
      </p:pic>
      <p:pic>
        <p:nvPicPr>
          <p:cNvPr id="63" name="Picture 21" descr="D:\My Documents\Rada's Stuff\Oracle GCP\Emerging Portfolios\M_A\symbolmark.gif"/>
          <p:cNvPicPr>
            <a:picLocks noChangeAspect="1" noChangeArrowheads="1"/>
          </p:cNvPicPr>
          <p:nvPr/>
        </p:nvPicPr>
        <p:blipFill>
          <a:blip r:embed="rId60"/>
          <a:srcRect/>
          <a:stretch>
            <a:fillRect/>
          </a:stretch>
        </p:blipFill>
        <p:spPr bwMode="auto">
          <a:xfrm>
            <a:off x="2508337" y="4167141"/>
            <a:ext cx="1025525" cy="444103"/>
          </a:xfrm>
          <a:prstGeom prst="rect">
            <a:avLst/>
          </a:prstGeom>
          <a:noFill/>
          <a:ln w="9525">
            <a:noFill/>
            <a:miter lim="800000"/>
            <a:headEnd/>
            <a:tailEnd/>
          </a:ln>
        </p:spPr>
      </p:pic>
      <p:pic>
        <p:nvPicPr>
          <p:cNvPr id="64" name="Picture 32" descr="D:\My Documents\Rada's Stuff\Oracle GCP\Emerging Portfolios\M_A\loglogic_logo_rgb.jpg"/>
          <p:cNvPicPr>
            <a:picLocks noChangeAspect="1" noChangeArrowheads="1"/>
          </p:cNvPicPr>
          <p:nvPr/>
        </p:nvPicPr>
        <p:blipFill>
          <a:blip r:embed="rId61"/>
          <a:srcRect/>
          <a:stretch>
            <a:fillRect/>
          </a:stretch>
        </p:blipFill>
        <p:spPr bwMode="auto">
          <a:xfrm>
            <a:off x="1541132" y="4296122"/>
            <a:ext cx="973175" cy="26188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Grp="1" noChangeArrowheads="1"/>
          </p:cNvSpPr>
          <p:nvPr>
            <p:ph type="title"/>
          </p:nvPr>
        </p:nvSpPr>
        <p:spPr>
          <a:xfrm>
            <a:off x="795407" y="188571"/>
            <a:ext cx="7581900" cy="706041"/>
          </a:xfrm>
        </p:spPr>
        <p:txBody>
          <a:bodyPr/>
          <a:lstStyle/>
          <a:p>
            <a:r>
              <a:rPr lang="en-US" dirty="0" smtClean="0">
                <a:ea typeface="ＭＳ Ｐゴシック" pitchFamily="34" charset="-128"/>
              </a:rPr>
              <a:t>Exadata Customers running Oracle Linux</a:t>
            </a:r>
            <a:endParaRPr lang="en-US" i="1" dirty="0" smtClean="0">
              <a:solidFill>
                <a:srgbClr val="FF0000"/>
              </a:solidFill>
              <a:ea typeface="ＭＳ Ｐゴシック" pitchFamily="34" charset="-128"/>
            </a:endParaRPr>
          </a:p>
        </p:txBody>
      </p:sp>
      <p:sp>
        <p:nvSpPr>
          <p:cNvPr id="12" name="AutoShape 56"/>
          <p:cNvSpPr>
            <a:spLocks noChangeArrowheads="1"/>
          </p:cNvSpPr>
          <p:nvPr/>
        </p:nvSpPr>
        <p:spPr bwMode="auto">
          <a:xfrm>
            <a:off x="905256" y="893370"/>
            <a:ext cx="7333488" cy="480060"/>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06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6484" y="977504"/>
            <a:ext cx="2155825" cy="341709"/>
          </a:xfrm>
          <a:prstGeom prst="rect">
            <a:avLst/>
          </a:prstGeom>
          <a:noFill/>
          <a:ln w="9525">
            <a:noFill/>
            <a:miter lim="800000"/>
            <a:headEnd/>
            <a:tailEnd/>
          </a:ln>
        </p:spPr>
      </p:pic>
      <p:pic>
        <p:nvPicPr>
          <p:cNvPr id="8807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13132" y="992981"/>
            <a:ext cx="1433513" cy="296466"/>
          </a:xfrm>
          <a:prstGeom prst="rect">
            <a:avLst/>
          </a:prstGeom>
          <a:noFill/>
          <a:ln w="9525">
            <a:noFill/>
            <a:miter lim="800000"/>
            <a:headEnd/>
            <a:tailEnd/>
          </a:ln>
        </p:spPr>
      </p:pic>
      <p:sp>
        <p:nvSpPr>
          <p:cNvPr id="18" name="AutoShape 56"/>
          <p:cNvSpPr>
            <a:spLocks noChangeArrowheads="1"/>
          </p:cNvSpPr>
          <p:nvPr/>
        </p:nvSpPr>
        <p:spPr bwMode="auto">
          <a:xfrm>
            <a:off x="909606" y="1424432"/>
            <a:ext cx="7333488" cy="480060"/>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074" name="Picture 4" descr="http://4.bp.blogspot.com/_KUkglZ1-hes/R8B_ookryGI/AAAAAAAAADc/N8dsnEAs_co/s320/carrefour_logo_1_.jpg"/>
          <p:cNvPicPr>
            <a:picLocks noChangeAspect="1" noChangeArrowheads="1"/>
          </p:cNvPicPr>
          <p:nvPr/>
        </p:nvPicPr>
        <p:blipFill>
          <a:blip r:embed="rId5">
            <a:clrChange>
              <a:clrFrom>
                <a:srgbClr val="FFFFFF"/>
              </a:clrFrom>
              <a:clrTo>
                <a:srgbClr val="FFFFFF">
                  <a:alpha val="0"/>
                </a:srgbClr>
              </a:clrTo>
            </a:clrChange>
          </a:blip>
          <a:srcRect b="3040"/>
          <a:stretch>
            <a:fillRect/>
          </a:stretch>
        </p:blipFill>
        <p:spPr bwMode="auto">
          <a:xfrm>
            <a:off x="5241925" y="881063"/>
            <a:ext cx="603250" cy="438150"/>
          </a:xfrm>
          <a:prstGeom prst="rect">
            <a:avLst/>
          </a:prstGeom>
          <a:noFill/>
          <a:ln w="9525">
            <a:noFill/>
            <a:miter lim="800000"/>
            <a:headEnd/>
            <a:tailEnd/>
          </a:ln>
        </p:spPr>
      </p:pic>
      <p:pic>
        <p:nvPicPr>
          <p:cNvPr id="88075" name="Picture 5"/>
          <p:cNvPicPr>
            <a:picLocks noChangeAspect="1" noChangeArrowheads="1"/>
          </p:cNvPicPr>
          <p:nvPr/>
        </p:nvPicPr>
        <p:blipFill>
          <a:blip r:embed="rId6">
            <a:clrChange>
              <a:clrFrom>
                <a:srgbClr val="FFFFFF"/>
              </a:clrFrom>
              <a:clrTo>
                <a:srgbClr val="FFFFFF">
                  <a:alpha val="0"/>
                </a:srgbClr>
              </a:clrTo>
            </a:clrChange>
          </a:blip>
          <a:srcRect l="4585" t="12845" r="5022" b="18782"/>
          <a:stretch>
            <a:fillRect/>
          </a:stretch>
        </p:blipFill>
        <p:spPr bwMode="auto">
          <a:xfrm>
            <a:off x="6446840" y="1506162"/>
            <a:ext cx="1527175" cy="239315"/>
          </a:xfrm>
          <a:prstGeom prst="rect">
            <a:avLst/>
          </a:prstGeom>
          <a:noFill/>
          <a:ln w="9525">
            <a:noFill/>
            <a:miter lim="800000"/>
            <a:headEnd/>
            <a:tailEnd/>
          </a:ln>
        </p:spPr>
      </p:pic>
      <p:pic>
        <p:nvPicPr>
          <p:cNvPr id="88076" name="Picture 4"/>
          <p:cNvPicPr>
            <a:picLocks noChangeAspect="1" noChangeArrowheads="1"/>
          </p:cNvPicPr>
          <p:nvPr/>
        </p:nvPicPr>
        <p:blipFill>
          <a:blip r:embed="rId7"/>
          <a:srcRect/>
          <a:stretch>
            <a:fillRect/>
          </a:stretch>
        </p:blipFill>
        <p:spPr bwMode="auto">
          <a:xfrm>
            <a:off x="1090613" y="1503762"/>
            <a:ext cx="1484312" cy="254794"/>
          </a:xfrm>
          <a:prstGeom prst="rect">
            <a:avLst/>
          </a:prstGeom>
          <a:noFill/>
          <a:ln w="9525">
            <a:noFill/>
            <a:miter lim="800000"/>
            <a:headEnd/>
            <a:tailEnd/>
          </a:ln>
        </p:spPr>
      </p:pic>
      <p:grpSp>
        <p:nvGrpSpPr>
          <p:cNvPr id="2" name="Group 70"/>
          <p:cNvGrpSpPr>
            <a:grpSpLocks/>
          </p:cNvGrpSpPr>
          <p:nvPr/>
        </p:nvGrpSpPr>
        <p:grpSpPr bwMode="auto">
          <a:xfrm>
            <a:off x="901700" y="2962277"/>
            <a:ext cx="7342188" cy="439341"/>
            <a:chOff x="890905" y="4581973"/>
            <a:chExt cx="7342188" cy="587037"/>
          </a:xfrm>
        </p:grpSpPr>
        <p:sp>
          <p:nvSpPr>
            <p:cNvPr id="24" name="AutoShape 56"/>
            <p:cNvSpPr>
              <a:spLocks noChangeArrowheads="1"/>
            </p:cNvSpPr>
            <p:nvPr/>
          </p:nvSpPr>
          <p:spPr bwMode="auto">
            <a:xfrm>
              <a:off x="890905" y="4581973"/>
              <a:ext cx="7342188" cy="587037"/>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116" name="Picture 3"/>
            <p:cNvPicPr>
              <a:picLocks noChangeAspect="1" noChangeArrowheads="1"/>
            </p:cNvPicPr>
            <p:nvPr/>
          </p:nvPicPr>
          <p:blipFill>
            <a:blip r:embed="rId8">
              <a:clrChange>
                <a:clrFrom>
                  <a:srgbClr val="FFFFFF"/>
                </a:clrFrom>
                <a:clrTo>
                  <a:srgbClr val="FFFFFF">
                    <a:alpha val="0"/>
                  </a:srgbClr>
                </a:clrTo>
              </a:clrChange>
            </a:blip>
            <a:srcRect t="9335" b="11481"/>
            <a:stretch>
              <a:fillRect/>
            </a:stretch>
          </p:blipFill>
          <p:spPr bwMode="auto">
            <a:xfrm>
              <a:off x="5101732" y="4617532"/>
              <a:ext cx="1146209" cy="518474"/>
            </a:xfrm>
            <a:prstGeom prst="rect">
              <a:avLst/>
            </a:prstGeom>
            <a:noFill/>
            <a:ln w="9525">
              <a:noFill/>
              <a:miter lim="800000"/>
              <a:headEnd/>
              <a:tailEnd/>
            </a:ln>
          </p:spPr>
        </p:pic>
        <p:pic>
          <p:nvPicPr>
            <p:cNvPr id="88117" name="Picture 6"/>
            <p:cNvPicPr>
              <a:picLocks noChangeAspect="1" noChangeArrowheads="1"/>
            </p:cNvPicPr>
            <p:nvPr/>
          </p:nvPicPr>
          <p:blipFill>
            <a:blip r:embed="rId9">
              <a:clrChange>
                <a:clrFrom>
                  <a:srgbClr val="FFFFFF"/>
                </a:clrFrom>
                <a:clrTo>
                  <a:srgbClr val="FFFFFF">
                    <a:alpha val="0"/>
                  </a:srgbClr>
                </a:clrTo>
              </a:clrChange>
            </a:blip>
            <a:srcRect t="17645" b="29655"/>
            <a:stretch>
              <a:fillRect/>
            </a:stretch>
          </p:blipFill>
          <p:spPr bwMode="auto">
            <a:xfrm>
              <a:off x="6362225" y="4598678"/>
              <a:ext cx="1829666" cy="537328"/>
            </a:xfrm>
            <a:prstGeom prst="rect">
              <a:avLst/>
            </a:prstGeom>
            <a:noFill/>
            <a:ln w="9525">
              <a:noFill/>
              <a:miter lim="800000"/>
              <a:headEnd/>
              <a:tailEnd/>
            </a:ln>
          </p:spPr>
        </p:pic>
      </p:grpSp>
      <p:grpSp>
        <p:nvGrpSpPr>
          <p:cNvPr id="3" name="Group 64"/>
          <p:cNvGrpSpPr>
            <a:grpSpLocks/>
          </p:cNvGrpSpPr>
          <p:nvPr/>
        </p:nvGrpSpPr>
        <p:grpSpPr bwMode="auto">
          <a:xfrm>
            <a:off x="904875" y="1905001"/>
            <a:ext cx="7334250" cy="509588"/>
            <a:chOff x="862330" y="3209953"/>
            <a:chExt cx="7370763" cy="623601"/>
          </a:xfrm>
        </p:grpSpPr>
        <p:sp>
          <p:nvSpPr>
            <p:cNvPr id="30" name="AutoShape 56"/>
            <p:cNvSpPr>
              <a:spLocks noChangeArrowheads="1"/>
            </p:cNvSpPr>
            <p:nvPr/>
          </p:nvSpPr>
          <p:spPr bwMode="auto">
            <a:xfrm>
              <a:off x="890905" y="3246517"/>
              <a:ext cx="7342188" cy="587037"/>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111" name="Picture 31"/>
            <p:cNvPicPr>
              <a:picLocks noChangeAspect="1" noChangeArrowheads="1"/>
            </p:cNvPicPr>
            <p:nvPr/>
          </p:nvPicPr>
          <p:blipFill>
            <a:blip r:embed="rId10">
              <a:clrChange>
                <a:clrFrom>
                  <a:srgbClr val="FFFFFF"/>
                </a:clrFrom>
                <a:clrTo>
                  <a:srgbClr val="FFFFFF">
                    <a:alpha val="0"/>
                  </a:srgbClr>
                </a:clrTo>
              </a:clrChange>
            </a:blip>
            <a:srcRect t="19283" b="16318"/>
            <a:stretch>
              <a:fillRect/>
            </a:stretch>
          </p:blipFill>
          <p:spPr bwMode="auto">
            <a:xfrm>
              <a:off x="862330" y="3296701"/>
              <a:ext cx="1796468" cy="424206"/>
            </a:xfrm>
            <a:prstGeom prst="rect">
              <a:avLst/>
            </a:prstGeom>
            <a:noFill/>
            <a:ln w="9525">
              <a:noFill/>
              <a:miter lim="800000"/>
              <a:headEnd/>
              <a:tailEnd/>
            </a:ln>
          </p:spPr>
        </p:pic>
        <p:pic>
          <p:nvPicPr>
            <p:cNvPr id="88112" name="Picture 3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544319" y="3209953"/>
              <a:ext cx="1691505" cy="474076"/>
            </a:xfrm>
            <a:prstGeom prst="rect">
              <a:avLst/>
            </a:prstGeom>
            <a:noFill/>
            <a:ln w="9525">
              <a:noFill/>
              <a:miter lim="800000"/>
              <a:headEnd/>
              <a:tailEnd/>
            </a:ln>
          </p:spPr>
        </p:pic>
      </p:grpSp>
      <p:sp>
        <p:nvSpPr>
          <p:cNvPr id="36" name="AutoShape 56"/>
          <p:cNvSpPr>
            <a:spLocks noChangeArrowheads="1"/>
          </p:cNvSpPr>
          <p:nvPr/>
        </p:nvSpPr>
        <p:spPr bwMode="auto">
          <a:xfrm>
            <a:off x="905256" y="2435540"/>
            <a:ext cx="7333488" cy="480060"/>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082" name="Picture 15" descr="http://sears.avis.com/car-rental/html/bridge/sears/images/sears_logo.gif"/>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182707" y="2457470"/>
            <a:ext cx="1131887" cy="377429"/>
          </a:xfrm>
          <a:prstGeom prst="rect">
            <a:avLst/>
          </a:prstGeom>
          <a:noFill/>
          <a:ln w="9525">
            <a:noFill/>
            <a:miter lim="800000"/>
            <a:headEnd/>
            <a:tailEnd/>
          </a:ln>
        </p:spPr>
      </p:pic>
      <p:pic>
        <p:nvPicPr>
          <p:cNvPr id="88083" name="Picture 5"/>
          <p:cNvPicPr>
            <a:picLocks noChangeAspect="1" noChangeArrowheads="1"/>
          </p:cNvPicPr>
          <p:nvPr/>
        </p:nvPicPr>
        <p:blipFill>
          <a:blip r:embed="rId13">
            <a:clrChange>
              <a:clrFrom>
                <a:srgbClr val="FFFFFF"/>
              </a:clrFrom>
              <a:clrTo>
                <a:srgbClr val="FFFFFF">
                  <a:alpha val="0"/>
                </a:srgbClr>
              </a:clrTo>
            </a:clrChange>
          </a:blip>
          <a:srcRect t="15569" b="16168"/>
          <a:stretch>
            <a:fillRect/>
          </a:stretch>
        </p:blipFill>
        <p:spPr bwMode="auto">
          <a:xfrm>
            <a:off x="6899297" y="2425305"/>
            <a:ext cx="1192213" cy="407194"/>
          </a:xfrm>
          <a:prstGeom prst="rect">
            <a:avLst/>
          </a:prstGeom>
          <a:noFill/>
          <a:ln w="9525">
            <a:noFill/>
            <a:miter lim="800000"/>
            <a:headEnd/>
            <a:tailEnd/>
          </a:ln>
        </p:spPr>
      </p:pic>
      <p:pic>
        <p:nvPicPr>
          <p:cNvPr id="88084" name="Picture 14" descr="C:\Documents and Settings\ssrihara\My Documents\Oracle\Data_Warehousing\Exadata\Customers\Analyst\logo\thomson_reuters_logo.gif"/>
          <p:cNvPicPr>
            <a:picLocks noChangeAspect="1" noChangeArrowheads="1"/>
          </p:cNvPicPr>
          <p:nvPr/>
        </p:nvPicPr>
        <p:blipFill>
          <a:blip r:embed="rId14">
            <a:lum bright="-20000"/>
          </a:blip>
          <a:srcRect l="7047" t="15874" r="5338" b="19048"/>
          <a:stretch>
            <a:fillRect/>
          </a:stretch>
        </p:blipFill>
        <p:spPr bwMode="auto">
          <a:xfrm>
            <a:off x="2657475" y="2436039"/>
            <a:ext cx="1982788" cy="385763"/>
          </a:xfrm>
          <a:prstGeom prst="rect">
            <a:avLst/>
          </a:prstGeom>
          <a:noFill/>
          <a:ln w="9525">
            <a:noFill/>
            <a:miter lim="800000"/>
            <a:headEnd/>
            <a:tailEnd/>
          </a:ln>
        </p:spPr>
      </p:pic>
      <p:grpSp>
        <p:nvGrpSpPr>
          <p:cNvPr id="4" name="Group 75"/>
          <p:cNvGrpSpPr>
            <a:grpSpLocks/>
          </p:cNvGrpSpPr>
          <p:nvPr/>
        </p:nvGrpSpPr>
        <p:grpSpPr bwMode="auto">
          <a:xfrm>
            <a:off x="904875" y="3461167"/>
            <a:ext cx="7334250" cy="481013"/>
            <a:chOff x="901903" y="5249722"/>
            <a:chExt cx="7342188" cy="587037"/>
          </a:xfrm>
        </p:grpSpPr>
        <p:sp>
          <p:nvSpPr>
            <p:cNvPr id="43" name="AutoShape 56"/>
            <p:cNvSpPr>
              <a:spLocks noChangeArrowheads="1"/>
            </p:cNvSpPr>
            <p:nvPr/>
          </p:nvSpPr>
          <p:spPr bwMode="auto">
            <a:xfrm>
              <a:off x="901903" y="5249722"/>
              <a:ext cx="7342188" cy="587037"/>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106" name="Picture 5" descr="C:\Documents and Settings\ssrihara\My Documents\Oracle\Data_Warehousing\Exadata\Customers\Analyst\logo\260px-Turkcell.svg.png"/>
            <p:cNvPicPr>
              <a:picLocks noChangeAspect="1" noChangeArrowheads="1"/>
            </p:cNvPicPr>
            <p:nvPr/>
          </p:nvPicPr>
          <p:blipFill>
            <a:blip r:embed="rId15"/>
            <a:srcRect/>
            <a:stretch>
              <a:fillRect/>
            </a:stretch>
          </p:blipFill>
          <p:spPr bwMode="auto">
            <a:xfrm>
              <a:off x="995012" y="5322870"/>
              <a:ext cx="1754026" cy="338959"/>
            </a:xfrm>
            <a:prstGeom prst="rect">
              <a:avLst/>
            </a:prstGeom>
            <a:noFill/>
            <a:ln w="9525">
              <a:noFill/>
              <a:miter lim="800000"/>
              <a:headEnd/>
              <a:tailEnd/>
            </a:ln>
          </p:spPr>
        </p:pic>
        <p:pic>
          <p:nvPicPr>
            <p:cNvPr id="88107" name="Picture 6"/>
            <p:cNvPicPr>
              <a:picLocks noChangeAspect="1" noChangeArrowheads="1"/>
            </p:cNvPicPr>
            <p:nvPr/>
          </p:nvPicPr>
          <p:blipFill>
            <a:blip r:embed="rId16">
              <a:clrChange>
                <a:clrFrom>
                  <a:srgbClr val="F3F3F3"/>
                </a:clrFrom>
                <a:clrTo>
                  <a:srgbClr val="F3F3F3">
                    <a:alpha val="0"/>
                  </a:srgbClr>
                </a:clrTo>
              </a:clrChange>
            </a:blip>
            <a:srcRect/>
            <a:stretch>
              <a:fillRect/>
            </a:stretch>
          </p:blipFill>
          <p:spPr bwMode="auto">
            <a:xfrm>
              <a:off x="6828208" y="5322870"/>
              <a:ext cx="1106320" cy="431395"/>
            </a:xfrm>
            <a:prstGeom prst="rect">
              <a:avLst/>
            </a:prstGeom>
            <a:noFill/>
            <a:ln w="9525">
              <a:noFill/>
              <a:miter lim="800000"/>
              <a:headEnd/>
              <a:tailEnd/>
            </a:ln>
          </p:spPr>
        </p:pic>
      </p:grpSp>
      <p:sp>
        <p:nvSpPr>
          <p:cNvPr id="38" name="AutoShape 56"/>
          <p:cNvSpPr>
            <a:spLocks noChangeArrowheads="1"/>
          </p:cNvSpPr>
          <p:nvPr/>
        </p:nvSpPr>
        <p:spPr bwMode="auto">
          <a:xfrm>
            <a:off x="906538" y="4017189"/>
            <a:ext cx="7330924" cy="440531"/>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089" name="Picture 2"/>
          <p:cNvPicPr>
            <a:picLocks noChangeAspect="1" noChangeArrowheads="1"/>
          </p:cNvPicPr>
          <p:nvPr/>
        </p:nvPicPr>
        <p:blipFill>
          <a:blip r:embed="rId17"/>
          <a:srcRect/>
          <a:stretch>
            <a:fillRect/>
          </a:stretch>
        </p:blipFill>
        <p:spPr bwMode="auto">
          <a:xfrm>
            <a:off x="6446854" y="4054099"/>
            <a:ext cx="1506537" cy="334565"/>
          </a:xfrm>
          <a:prstGeom prst="rect">
            <a:avLst/>
          </a:prstGeom>
          <a:noFill/>
          <a:ln w="28575">
            <a:noFill/>
            <a:miter lim="800000"/>
            <a:headEnd/>
            <a:tailEnd/>
          </a:ln>
        </p:spPr>
      </p:pic>
      <p:pic>
        <p:nvPicPr>
          <p:cNvPr id="88090" name="Picture 7"/>
          <p:cNvPicPr>
            <a:picLocks noChangeAspect="1" noChangeArrowheads="1"/>
          </p:cNvPicPr>
          <p:nvPr/>
        </p:nvPicPr>
        <p:blipFill>
          <a:blip r:embed="rId18"/>
          <a:srcRect/>
          <a:stretch>
            <a:fillRect/>
          </a:stretch>
        </p:blipFill>
        <p:spPr bwMode="auto">
          <a:xfrm>
            <a:off x="998538" y="4054099"/>
            <a:ext cx="1363662" cy="372665"/>
          </a:xfrm>
          <a:prstGeom prst="rect">
            <a:avLst/>
          </a:prstGeom>
          <a:noFill/>
          <a:ln w="28575">
            <a:noFill/>
            <a:miter lim="800000"/>
            <a:headEnd/>
            <a:tailEnd/>
          </a:ln>
        </p:spPr>
      </p:pic>
      <p:pic>
        <p:nvPicPr>
          <p:cNvPr id="88091" name="Picture 8"/>
          <p:cNvPicPr>
            <a:picLocks noChangeAspect="1" noChangeArrowheads="1"/>
          </p:cNvPicPr>
          <p:nvPr/>
        </p:nvPicPr>
        <p:blipFill>
          <a:blip r:embed="rId19"/>
          <a:srcRect/>
          <a:stretch>
            <a:fillRect/>
          </a:stretch>
        </p:blipFill>
        <p:spPr bwMode="auto">
          <a:xfrm>
            <a:off x="4321175" y="4054099"/>
            <a:ext cx="1930400" cy="334565"/>
          </a:xfrm>
          <a:prstGeom prst="rect">
            <a:avLst/>
          </a:prstGeom>
          <a:noFill/>
          <a:ln w="28575">
            <a:noFill/>
            <a:miter lim="800000"/>
            <a:headEnd/>
            <a:tailEnd/>
          </a:ln>
        </p:spPr>
      </p:pic>
      <p:pic>
        <p:nvPicPr>
          <p:cNvPr id="88092" name="Picture 4"/>
          <p:cNvPicPr>
            <a:picLocks noChangeAspect="1" noChangeArrowheads="1"/>
          </p:cNvPicPr>
          <p:nvPr/>
        </p:nvPicPr>
        <p:blipFill>
          <a:blip r:embed="rId20">
            <a:clrChange>
              <a:clrFrom>
                <a:srgbClr val="000000"/>
              </a:clrFrom>
              <a:clrTo>
                <a:srgbClr val="000000">
                  <a:alpha val="0"/>
                </a:srgbClr>
              </a:clrTo>
            </a:clrChange>
          </a:blip>
          <a:srcRect/>
          <a:stretch>
            <a:fillRect/>
          </a:stretch>
        </p:blipFill>
        <p:spPr bwMode="auto">
          <a:xfrm>
            <a:off x="1225578" y="2939655"/>
            <a:ext cx="1089025" cy="369094"/>
          </a:xfrm>
          <a:prstGeom prst="rect">
            <a:avLst/>
          </a:prstGeom>
          <a:noFill/>
          <a:ln w="9525">
            <a:noFill/>
            <a:miter lim="800000"/>
            <a:headEnd/>
            <a:tailEnd/>
          </a:ln>
        </p:spPr>
      </p:pic>
      <p:pic>
        <p:nvPicPr>
          <p:cNvPr id="88093" name="Picture 39" descr="Polkred.jpg"/>
          <p:cNvPicPr>
            <a:picLocks noChangeAspect="1"/>
          </p:cNvPicPr>
          <p:nvPr/>
        </p:nvPicPr>
        <p:blipFill>
          <a:blip r:embed="rId21"/>
          <a:srcRect/>
          <a:stretch>
            <a:fillRect/>
          </a:stretch>
        </p:blipFill>
        <p:spPr bwMode="auto">
          <a:xfrm>
            <a:off x="6754813" y="992981"/>
            <a:ext cx="1439862" cy="296466"/>
          </a:xfrm>
          <a:prstGeom prst="rect">
            <a:avLst/>
          </a:prstGeom>
          <a:noFill/>
          <a:ln w="9525">
            <a:noFill/>
            <a:miter lim="800000"/>
            <a:headEnd/>
            <a:tailEnd/>
          </a:ln>
        </p:spPr>
      </p:pic>
      <p:pic>
        <p:nvPicPr>
          <p:cNvPr id="88094" name="Picture 40" descr="hotwire-logo-whitebg_RGB.EPS"/>
          <p:cNvPicPr>
            <a:picLocks noChangeAspect="1"/>
          </p:cNvPicPr>
          <p:nvPr/>
        </p:nvPicPr>
        <p:blipFill>
          <a:blip r:embed="rId22"/>
          <a:srcRect/>
          <a:stretch>
            <a:fillRect/>
          </a:stretch>
        </p:blipFill>
        <p:spPr bwMode="auto">
          <a:xfrm>
            <a:off x="2844800" y="1506162"/>
            <a:ext cx="2057400" cy="239315"/>
          </a:xfrm>
          <a:prstGeom prst="rect">
            <a:avLst/>
          </a:prstGeom>
          <a:noFill/>
          <a:ln w="9525">
            <a:noFill/>
            <a:miter lim="800000"/>
            <a:headEnd/>
            <a:tailEnd/>
          </a:ln>
        </p:spPr>
      </p:pic>
      <p:pic>
        <p:nvPicPr>
          <p:cNvPr id="88095" name="Picture 41" descr="untitled.bmp"/>
          <p:cNvPicPr>
            <a:picLocks noChangeAspect="1"/>
          </p:cNvPicPr>
          <p:nvPr/>
        </p:nvPicPr>
        <p:blipFill>
          <a:blip r:embed="rId23"/>
          <a:srcRect/>
          <a:stretch>
            <a:fillRect/>
          </a:stretch>
        </p:blipFill>
        <p:spPr bwMode="auto">
          <a:xfrm>
            <a:off x="6372240" y="2040752"/>
            <a:ext cx="1704975" cy="250031"/>
          </a:xfrm>
          <a:prstGeom prst="rect">
            <a:avLst/>
          </a:prstGeom>
          <a:noFill/>
          <a:ln w="9525">
            <a:noFill/>
            <a:miter lim="800000"/>
            <a:headEnd/>
            <a:tailEnd/>
          </a:ln>
        </p:spPr>
      </p:pic>
      <p:pic>
        <p:nvPicPr>
          <p:cNvPr id="88096" name="Picture 43" descr="HISCOM_Logo.jpg"/>
          <p:cNvPicPr>
            <a:picLocks noChangeAspect="1"/>
          </p:cNvPicPr>
          <p:nvPr/>
        </p:nvPicPr>
        <p:blipFill>
          <a:blip r:embed="rId24"/>
          <a:srcRect/>
          <a:stretch>
            <a:fillRect/>
          </a:stretch>
        </p:blipFill>
        <p:spPr bwMode="auto">
          <a:xfrm>
            <a:off x="4973638" y="2490788"/>
            <a:ext cx="1917700" cy="267891"/>
          </a:xfrm>
          <a:prstGeom prst="rect">
            <a:avLst/>
          </a:prstGeom>
          <a:noFill/>
          <a:ln w="9525">
            <a:noFill/>
            <a:miter lim="800000"/>
            <a:headEnd/>
            <a:tailEnd/>
          </a:ln>
        </p:spPr>
      </p:pic>
      <p:pic>
        <p:nvPicPr>
          <p:cNvPr id="88097" name="Picture 6" descr="TB_data-driven_Logo.jpg"/>
          <p:cNvPicPr>
            <a:picLocks noChangeAspect="1"/>
          </p:cNvPicPr>
          <p:nvPr/>
        </p:nvPicPr>
        <p:blipFill>
          <a:blip r:embed="rId25"/>
          <a:srcRect/>
          <a:stretch>
            <a:fillRect/>
          </a:stretch>
        </p:blipFill>
        <p:spPr bwMode="auto">
          <a:xfrm>
            <a:off x="2711450" y="1975248"/>
            <a:ext cx="1684338" cy="358378"/>
          </a:xfrm>
          <a:prstGeom prst="rect">
            <a:avLst/>
          </a:prstGeom>
          <a:noFill/>
          <a:ln w="9525">
            <a:noFill/>
            <a:miter lim="800000"/>
            <a:headEnd/>
            <a:tailEnd/>
          </a:ln>
        </p:spPr>
      </p:pic>
      <p:pic>
        <p:nvPicPr>
          <p:cNvPr id="88098" name="Picture 2"/>
          <p:cNvPicPr>
            <a:picLocks noChangeAspect="1" noChangeArrowheads="1"/>
          </p:cNvPicPr>
          <p:nvPr/>
        </p:nvPicPr>
        <p:blipFill>
          <a:blip r:embed="rId26"/>
          <a:srcRect/>
          <a:stretch>
            <a:fillRect/>
          </a:stretch>
        </p:blipFill>
        <p:spPr bwMode="auto">
          <a:xfrm>
            <a:off x="2711450" y="3077786"/>
            <a:ext cx="2190750" cy="207169"/>
          </a:xfrm>
          <a:prstGeom prst="rect">
            <a:avLst/>
          </a:prstGeom>
          <a:noFill/>
          <a:ln w="28575">
            <a:noFill/>
            <a:miter lim="800000"/>
            <a:headEnd/>
            <a:tailEnd/>
          </a:ln>
        </p:spPr>
      </p:pic>
      <p:pic>
        <p:nvPicPr>
          <p:cNvPr id="88099" name="Picture 2"/>
          <p:cNvPicPr>
            <a:picLocks noChangeAspect="1" noChangeArrowheads="1"/>
          </p:cNvPicPr>
          <p:nvPr/>
        </p:nvPicPr>
        <p:blipFill>
          <a:blip r:embed="rId27"/>
          <a:srcRect/>
          <a:stretch>
            <a:fillRect/>
          </a:stretch>
        </p:blipFill>
        <p:spPr bwMode="auto">
          <a:xfrm>
            <a:off x="2489200" y="4054099"/>
            <a:ext cx="1663700" cy="334565"/>
          </a:xfrm>
          <a:prstGeom prst="rect">
            <a:avLst/>
          </a:prstGeom>
          <a:noFill/>
          <a:ln w="28575">
            <a:noFill/>
            <a:miter lim="800000"/>
            <a:headEnd/>
            <a:tailEnd/>
          </a:ln>
        </p:spPr>
      </p:pic>
      <p:pic>
        <p:nvPicPr>
          <p:cNvPr id="88100" name="Picture 40" descr="414095.gif"/>
          <p:cNvPicPr>
            <a:picLocks noChangeAspect="1"/>
          </p:cNvPicPr>
          <p:nvPr/>
        </p:nvPicPr>
        <p:blipFill>
          <a:blip r:embed="rId28"/>
          <a:srcRect/>
          <a:stretch>
            <a:fillRect/>
          </a:stretch>
        </p:blipFill>
        <p:spPr bwMode="auto">
          <a:xfrm>
            <a:off x="5610225" y="3461168"/>
            <a:ext cx="762000" cy="440531"/>
          </a:xfrm>
          <a:prstGeom prst="rect">
            <a:avLst/>
          </a:prstGeom>
          <a:noFill/>
          <a:ln w="9525">
            <a:noFill/>
            <a:miter lim="800000"/>
            <a:headEnd/>
            <a:tailEnd/>
          </a:ln>
        </p:spPr>
      </p:pic>
      <p:pic>
        <p:nvPicPr>
          <p:cNvPr id="88101" name="Picture 41" descr="409721.gif"/>
          <p:cNvPicPr>
            <a:picLocks noChangeAspect="1"/>
          </p:cNvPicPr>
          <p:nvPr/>
        </p:nvPicPr>
        <p:blipFill>
          <a:blip r:embed="rId29"/>
          <a:srcRect/>
          <a:stretch>
            <a:fillRect/>
          </a:stretch>
        </p:blipFill>
        <p:spPr bwMode="auto">
          <a:xfrm>
            <a:off x="5241952" y="1425181"/>
            <a:ext cx="885825" cy="439340"/>
          </a:xfrm>
          <a:prstGeom prst="rect">
            <a:avLst/>
          </a:prstGeom>
          <a:noFill/>
          <a:ln w="9525">
            <a:noFill/>
            <a:miter lim="800000"/>
            <a:headEnd/>
            <a:tailEnd/>
          </a:ln>
        </p:spPr>
      </p:pic>
      <p:pic>
        <p:nvPicPr>
          <p:cNvPr id="88102" name="Picture 10"/>
          <p:cNvPicPr>
            <a:picLocks noChangeAspect="1" noChangeArrowheads="1"/>
          </p:cNvPicPr>
          <p:nvPr/>
        </p:nvPicPr>
        <p:blipFill>
          <a:blip r:embed="rId30"/>
          <a:srcRect l="20444" t="24838" r="66139" b="68993"/>
          <a:stretch>
            <a:fillRect/>
          </a:stretch>
        </p:blipFill>
        <p:spPr bwMode="auto">
          <a:xfrm>
            <a:off x="3213100" y="3520680"/>
            <a:ext cx="1746250" cy="33932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0.xml><?xml version="1.0" encoding="utf-8"?>
<a:theme xmlns:a="http://schemas.openxmlformats.org/drawingml/2006/main" name="3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3_Blank Presentation">
  <a:themeElements>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29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4.xml><?xml version="1.0" encoding="utf-8"?>
<a:theme xmlns:a="http://schemas.openxmlformats.org/drawingml/2006/main" name="4_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1_Blank Presentation">
  <a:themeElements>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29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8.xml><?xml version="1.0" encoding="utf-8"?>
<a:theme xmlns:a="http://schemas.openxmlformats.org/drawingml/2006/main" name="30_Blank Presentation">
  <a:themeElements>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29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Corporate_PPT_Template_10x5.6_v2.potx</Template>
  <TotalTime>10974</TotalTime>
  <Words>2441</Words>
  <Application>Microsoft Office PowerPoint</Application>
  <PresentationFormat>On-screen Show (16:9)</PresentationFormat>
  <Paragraphs>354</Paragraphs>
  <Slides>41</Slides>
  <Notes>33</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41</vt:i4>
      </vt:variant>
    </vt:vector>
  </HeadingPairs>
  <TitlesOfParts>
    <vt:vector size="56" baseType="lpstr">
      <vt:lpstr>Corporate_PPT_Template_10x5.6_v2</vt:lpstr>
      <vt:lpstr>Blank Presentation</vt:lpstr>
      <vt:lpstr>1_Corporate_PPT_Template_10x5.6_v2</vt:lpstr>
      <vt:lpstr>4_Blank Presentation</vt:lpstr>
      <vt:lpstr>1_Blank Presentation</vt:lpstr>
      <vt:lpstr>31_Blank Presentation</vt:lpstr>
      <vt:lpstr>2_Corporate_PPT_Template_10x5.6_v2</vt:lpstr>
      <vt:lpstr>30_Blank Presentation</vt:lpstr>
      <vt:lpstr>3_Corporate_PPT_Template_10x5.6_v2</vt:lpstr>
      <vt:lpstr>3_Blank Presentation</vt:lpstr>
      <vt:lpstr>33_Blank Presentation</vt:lpstr>
      <vt:lpstr>9_Blank Presentation</vt:lpstr>
      <vt:lpstr>5_Blank Presentation</vt:lpstr>
      <vt:lpstr>4_Corporate_PPT_Template_10x5.6_v2</vt:lpstr>
      <vt:lpstr>Bitmap Image</vt:lpstr>
      <vt:lpstr>Oracle Linux Overview</vt:lpstr>
      <vt:lpstr>Slide 2</vt:lpstr>
      <vt:lpstr>Agenda</vt:lpstr>
      <vt:lpstr>Oracle Linux</vt:lpstr>
      <vt:lpstr>Comprehensive Linux Solution</vt:lpstr>
      <vt:lpstr>Oracle Linux Strategy Bringing the Latest Linux Innovations to Customers</vt:lpstr>
      <vt:lpstr>Slide 7</vt:lpstr>
      <vt:lpstr>More Than 8,000 Customers…and Growing Rely on Oracle Linux Support</vt:lpstr>
      <vt:lpstr>Exadata Customers running Oracle Linux</vt:lpstr>
      <vt:lpstr>“BT has decided that Linux is the way forward for all our major applications. BT chose Oracle Linux over Red Hat Enterprise Linux. We have hundreds of servers continually growing with Oracle Linux installed. So any new services that use Linux that will be built -- any of the new servers -- will have Oracle Linux installed on it.” </vt:lpstr>
      <vt:lpstr>Leading ISVs Support Oracle Linux</vt:lpstr>
      <vt:lpstr>Mismatch in Expectations</vt:lpstr>
      <vt:lpstr>Slide 13</vt:lpstr>
      <vt:lpstr>Slide 14</vt:lpstr>
      <vt:lpstr>Oracle Linux Overview</vt:lpstr>
      <vt:lpstr>The Unbreakable Enterprise Kernel</vt:lpstr>
      <vt:lpstr>The Unbreakable Enterprise Kernel: Modern</vt:lpstr>
      <vt:lpstr>The Unbreakable Enterprise Kernel: Reliable</vt:lpstr>
      <vt:lpstr>Ongoing Contributions to Linux Kernel</vt:lpstr>
      <vt:lpstr>Linux Contributions</vt:lpstr>
      <vt:lpstr>Slide 21</vt:lpstr>
      <vt:lpstr>Slide 22</vt:lpstr>
      <vt:lpstr>Slide 23</vt:lpstr>
      <vt:lpstr>Ksplice Available for Oracle Premier Support Customers</vt:lpstr>
      <vt:lpstr>Slide 25</vt:lpstr>
      <vt:lpstr>Oracle Management Pack for Linux Integrated Apps to Disk Management</vt:lpstr>
      <vt:lpstr>Oracle Clusterware High Availability</vt:lpstr>
      <vt:lpstr>Oracle Database Smart Flash Cache Integration with Oracle Linux</vt:lpstr>
      <vt:lpstr>Slide 29</vt:lpstr>
      <vt:lpstr>Slide 30</vt:lpstr>
      <vt:lpstr>Slide 31</vt:lpstr>
      <vt:lpstr>Slide 32</vt:lpstr>
      <vt:lpstr>Slide 33</vt:lpstr>
      <vt:lpstr>Premier Backports</vt:lpstr>
      <vt:lpstr>Focus on Linux Testing</vt:lpstr>
      <vt:lpstr>Best Practices: Oracle Validated Configurations</vt:lpstr>
      <vt:lpstr>Support &amp; Pricing Comparison  </vt:lpstr>
      <vt:lpstr>Switching to Oracle Linux Support</vt:lpstr>
      <vt:lpstr>Next Steps</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Maricel Lennon</dc:creator>
  <dc:description>This presentation contains information proprietary to Oracle Corporation</dc:description>
  <cp:lastModifiedBy>Monica Kumar</cp:lastModifiedBy>
  <cp:revision>613</cp:revision>
  <cp:lastPrinted>2011-07-26T01:11:56Z</cp:lastPrinted>
  <dcterms:created xsi:type="dcterms:W3CDTF">2011-03-30T19:10:18Z</dcterms:created>
  <dcterms:modified xsi:type="dcterms:W3CDTF">2011-11-17T20:59:39Z</dcterms:modified>
</cp:coreProperties>
</file>